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690" r:id="rId2"/>
  </p:sldIdLst>
  <p:sldSz cx="9906000" cy="6858000" type="A4"/>
  <p:notesSz cx="6858000" cy="9144000"/>
  <p:custDataLst>
    <p:tags r:id="rId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mazaki, Ryo R. (KC)" initials="YRR(" lastIdx="9" clrIdx="0"/>
  <p:cmAuthor id="2" name="Sasaki, Ryosuke (KC)" initials="SR("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CCCC"/>
    <a:srgbClr val="F0DBCC"/>
    <a:srgbClr val="BC204B"/>
    <a:srgbClr val="F68D2E"/>
    <a:srgbClr val="EAAA00"/>
    <a:srgbClr val="43B02A"/>
    <a:srgbClr val="009A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492" autoAdjust="0"/>
    <p:restoredTop sz="96238" autoAdjust="0"/>
  </p:normalViewPr>
  <p:slideViewPr>
    <p:cSldViewPr snapToGrid="0" showGuides="1">
      <p:cViewPr varScale="1">
        <p:scale>
          <a:sx n="138" d="100"/>
          <a:sy n="138" d="100"/>
        </p:scale>
        <p:origin x="208" y="408"/>
      </p:cViewPr>
      <p:guideLst>
        <p:guide orient="horz" pos="2160"/>
        <p:guide pos="3120"/>
      </p:guideLst>
    </p:cSldViewPr>
  </p:slideViewPr>
  <p:outlineViewPr>
    <p:cViewPr>
      <p:scale>
        <a:sx n="33" d="100"/>
        <a:sy n="33" d="100"/>
      </p:scale>
      <p:origin x="0" y="-8390"/>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tags" Target="tags/tag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1D0EAC-8FE6-469F-BB9F-4D2FD1E777EE}" type="datetimeFigureOut">
              <a:rPr kumimoji="1" lang="ja-JP" altLang="en-US" smtClean="0"/>
              <a:t>2022/1/6</a:t>
            </a:fld>
            <a:endParaRPr kumimoji="1" lang="ja-JP" altLang="en-US" dirty="0"/>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59CACD-A7C9-4434-B811-8118FB415710}" type="slidenum">
              <a:rPr kumimoji="1" lang="ja-JP" altLang="en-US" smtClean="0"/>
              <a:t>‹#›</a:t>
            </a:fld>
            <a:endParaRPr kumimoji="1" lang="ja-JP" altLang="en-US" dirty="0"/>
          </a:p>
        </p:txBody>
      </p:sp>
    </p:spTree>
    <p:extLst>
      <p:ext uri="{BB962C8B-B14F-4D97-AF65-F5344CB8AC3E}">
        <p14:creationId xmlns:p14="http://schemas.microsoft.com/office/powerpoint/2010/main" val="27940504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6 - No imag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215200" y="1346400"/>
            <a:ext cx="6708000" cy="3510000"/>
          </a:xfrm>
        </p:spPr>
        <p:txBody>
          <a:bodyPr anchor="t" anchorCtr="0"/>
          <a:lstStyle>
            <a:lvl1pPr algn="l">
              <a:defRPr sz="6000">
                <a:solidFill>
                  <a:schemeClr val="bg1"/>
                </a:solidFill>
              </a:defRPr>
            </a:lvl1pPr>
          </a:lstStyle>
          <a:p>
            <a:r>
              <a:rPr lang="en-GB" dirty="0"/>
              <a:t>Title slide 6</a:t>
            </a:r>
            <a:br>
              <a:rPr lang="en-GB" dirty="0"/>
            </a:br>
            <a:r>
              <a:rPr lang="en-GB" dirty="0"/>
              <a:t>no image</a:t>
            </a:r>
            <a:endParaRPr lang="en-US" dirty="0"/>
          </a:p>
        </p:txBody>
      </p:sp>
      <p:sp>
        <p:nvSpPr>
          <p:cNvPr id="4" name="object 3"/>
          <p:cNvSpPr/>
          <p:nvPr userDrawn="1"/>
        </p:nvSpPr>
        <p:spPr>
          <a:xfrm>
            <a:off x="1" y="0"/>
            <a:ext cx="1720042"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338D"/>
          </a:solidFill>
        </p:spPr>
        <p:txBody>
          <a:bodyPr wrap="square" lIns="0" tIns="0" rIns="0" bIns="0" rtlCol="0">
            <a:noAutofit/>
          </a:bodyPr>
          <a:lstStyle/>
          <a:p>
            <a:endParaRPr sz="1800" dirty="0">
              <a:latin typeface="Arial" panose="020B0604020202020204" pitchFamily="34" charset="0"/>
            </a:endParaRPr>
          </a:p>
        </p:txBody>
      </p:sp>
      <p:sp>
        <p:nvSpPr>
          <p:cNvPr id="7" name="Text Placeholder 3"/>
          <p:cNvSpPr>
            <a:spLocks noGrp="1"/>
          </p:cNvSpPr>
          <p:nvPr>
            <p:ph type="body" sz="quarter" idx="11"/>
          </p:nvPr>
        </p:nvSpPr>
        <p:spPr>
          <a:xfrm>
            <a:off x="2236108" y="5036400"/>
            <a:ext cx="6687092" cy="216000"/>
          </a:xfrm>
        </p:spPr>
        <p:txBody>
          <a:bodyPr/>
          <a:lstStyle>
            <a:lvl1pPr>
              <a:defRPr sz="1100" b="0">
                <a:solidFill>
                  <a:schemeClr val="bg1"/>
                </a:solidFill>
              </a:defRPr>
            </a:lvl1pPr>
            <a:lvl2pPr>
              <a:defRPr sz="1100">
                <a:solidFill>
                  <a:schemeClr val="bg1"/>
                </a:solidFill>
              </a:defRPr>
            </a:lvl2pPr>
            <a:lvl3pPr>
              <a:buClr>
                <a:schemeClr val="bg1"/>
              </a:buClr>
              <a:defRPr sz="1100">
                <a:solidFill>
                  <a:schemeClr val="bg1"/>
                </a:solidFill>
              </a:defRPr>
            </a:lvl3pPr>
            <a:lvl4pPr>
              <a:buClr>
                <a:schemeClr val="bg1"/>
              </a:buClr>
              <a:defRPr sz="1100">
                <a:solidFill>
                  <a:schemeClr val="bg1"/>
                </a:solidFill>
              </a:defRPr>
            </a:lvl4pPr>
            <a:lvl5pPr>
              <a:buClr>
                <a:schemeClr val="bg1"/>
              </a:buClr>
              <a:defRPr sz="1100">
                <a:solidFill>
                  <a:schemeClr val="bg1"/>
                </a:solidFill>
              </a:defRPr>
            </a:lvl5pPr>
          </a:lstStyle>
          <a:p>
            <a:pPr lvl="0"/>
            <a:r>
              <a:rPr lang="ja-JP" altLang="en-US"/>
              <a:t>マスター テキストの書式設定</a:t>
            </a:r>
          </a:p>
        </p:txBody>
      </p:sp>
      <p:sp>
        <p:nvSpPr>
          <p:cNvPr id="6" name="Freeform 5"/>
          <p:cNvSpPr>
            <a:spLocks noEditPoints="1"/>
          </p:cNvSpPr>
          <p:nvPr userDrawn="1"/>
        </p:nvSpPr>
        <p:spPr bwMode="black">
          <a:xfrm>
            <a:off x="2219439" y="785962"/>
            <a:ext cx="782638" cy="317500"/>
          </a:xfrm>
          <a:custGeom>
            <a:avLst/>
            <a:gdLst>
              <a:gd name="T0" fmla="*/ 269 w 283"/>
              <a:gd name="T1" fmla="*/ 77 h 114"/>
              <a:gd name="T2" fmla="*/ 222 w 283"/>
              <a:gd name="T3" fmla="*/ 86 h 114"/>
              <a:gd name="T4" fmla="*/ 245 w 283"/>
              <a:gd name="T5" fmla="*/ 60 h 114"/>
              <a:gd name="T6" fmla="*/ 269 w 283"/>
              <a:gd name="T7" fmla="*/ 55 h 114"/>
              <a:gd name="T8" fmla="*/ 222 w 283"/>
              <a:gd name="T9" fmla="*/ 2 h 114"/>
              <a:gd name="T10" fmla="*/ 246 w 283"/>
              <a:gd name="T11" fmla="*/ 101 h 114"/>
              <a:gd name="T12" fmla="*/ 249 w 283"/>
              <a:gd name="T13" fmla="*/ 89 h 114"/>
              <a:gd name="T14" fmla="*/ 213 w 283"/>
              <a:gd name="T15" fmla="*/ 65 h 114"/>
              <a:gd name="T16" fmla="*/ 195 w 283"/>
              <a:gd name="T17" fmla="*/ 86 h 114"/>
              <a:gd name="T18" fmla="*/ 156 w 283"/>
              <a:gd name="T19" fmla="*/ 86 h 114"/>
              <a:gd name="T20" fmla="*/ 213 w 283"/>
              <a:gd name="T21" fmla="*/ 2 h 114"/>
              <a:gd name="T22" fmla="*/ 171 w 283"/>
              <a:gd name="T23" fmla="*/ 86 h 114"/>
              <a:gd name="T24" fmla="*/ 145 w 283"/>
              <a:gd name="T25" fmla="*/ 52 h 114"/>
              <a:gd name="T26" fmla="*/ 104 w 283"/>
              <a:gd name="T27" fmla="*/ 86 h 114"/>
              <a:gd name="T28" fmla="*/ 98 w 283"/>
              <a:gd name="T29" fmla="*/ 52 h 114"/>
              <a:gd name="T30" fmla="*/ 145 w 283"/>
              <a:gd name="T31" fmla="*/ 2 h 114"/>
              <a:gd name="T32" fmla="*/ 141 w 283"/>
              <a:gd name="T33" fmla="*/ 65 h 114"/>
              <a:gd name="T34" fmla="*/ 93 w 283"/>
              <a:gd name="T35" fmla="*/ 78 h 114"/>
              <a:gd name="T36" fmla="*/ 89 w 283"/>
              <a:gd name="T37" fmla="*/ 78 h 114"/>
              <a:gd name="T38" fmla="*/ 88 w 283"/>
              <a:gd name="T39" fmla="*/ 69 h 114"/>
              <a:gd name="T40" fmla="*/ 95 w 283"/>
              <a:gd name="T41" fmla="*/ 61 h 114"/>
              <a:gd name="T42" fmla="*/ 93 w 283"/>
              <a:gd name="T43" fmla="*/ 78 h 114"/>
              <a:gd name="T44" fmla="*/ 67 w 283"/>
              <a:gd name="T45" fmla="*/ 85 h 114"/>
              <a:gd name="T46" fmla="*/ 37 w 283"/>
              <a:gd name="T47" fmla="*/ 82 h 114"/>
              <a:gd name="T48" fmla="*/ 25 w 283"/>
              <a:gd name="T49" fmla="*/ 77 h 114"/>
              <a:gd name="T50" fmla="*/ 18 w 283"/>
              <a:gd name="T51" fmla="*/ 2 h 114"/>
              <a:gd name="T52" fmla="*/ 220 w 283"/>
              <a:gd name="T53" fmla="*/ 0 h 114"/>
              <a:gd name="T54" fmla="*/ 215 w 283"/>
              <a:gd name="T55" fmla="*/ 0 h 114"/>
              <a:gd name="T56" fmla="*/ 147 w 283"/>
              <a:gd name="T57" fmla="*/ 52 h 114"/>
              <a:gd name="T58" fmla="*/ 84 w 283"/>
              <a:gd name="T59" fmla="*/ 52 h 114"/>
              <a:gd name="T60" fmla="*/ 16 w 283"/>
              <a:gd name="T61" fmla="*/ 0 h 114"/>
              <a:gd name="T62" fmla="*/ 14 w 283"/>
              <a:gd name="T63" fmla="*/ 112 h 114"/>
              <a:gd name="T64" fmla="*/ 35 w 283"/>
              <a:gd name="T65" fmla="*/ 112 h 114"/>
              <a:gd name="T66" fmla="*/ 66 w 283"/>
              <a:gd name="T67" fmla="*/ 89 h 114"/>
              <a:gd name="T68" fmla="*/ 82 w 283"/>
              <a:gd name="T69" fmla="*/ 89 h 114"/>
              <a:gd name="T70" fmla="*/ 90 w 283"/>
              <a:gd name="T71" fmla="*/ 89 h 114"/>
              <a:gd name="T72" fmla="*/ 112 w 283"/>
              <a:gd name="T73" fmla="*/ 112 h 114"/>
              <a:gd name="T74" fmla="*/ 142 w 283"/>
              <a:gd name="T75" fmla="*/ 89 h 114"/>
              <a:gd name="T76" fmla="*/ 170 w 283"/>
              <a:gd name="T77" fmla="*/ 89 h 114"/>
              <a:gd name="T78" fmla="*/ 190 w 283"/>
              <a:gd name="T79" fmla="*/ 112 h 114"/>
              <a:gd name="T80" fmla="*/ 210 w 283"/>
              <a:gd name="T81" fmla="*/ 107 h 114"/>
              <a:gd name="T82" fmla="*/ 266 w 283"/>
              <a:gd name="T83" fmla="*/ 89 h 114"/>
              <a:gd name="T84" fmla="*/ 220 w 283"/>
              <a:gd name="T85"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83" h="114">
                <a:moveTo>
                  <a:pt x="281" y="86"/>
                </a:moveTo>
                <a:cubicBezTo>
                  <a:pt x="266" y="86"/>
                  <a:pt x="266" y="86"/>
                  <a:pt x="266" y="86"/>
                </a:cubicBezTo>
                <a:cubicBezTo>
                  <a:pt x="269" y="77"/>
                  <a:pt x="269" y="77"/>
                  <a:pt x="269" y="77"/>
                </a:cubicBezTo>
                <a:cubicBezTo>
                  <a:pt x="239" y="77"/>
                  <a:pt x="239" y="77"/>
                  <a:pt x="239" y="77"/>
                </a:cubicBezTo>
                <a:cubicBezTo>
                  <a:pt x="237" y="86"/>
                  <a:pt x="237" y="86"/>
                  <a:pt x="237" y="86"/>
                </a:cubicBezTo>
                <a:cubicBezTo>
                  <a:pt x="222" y="86"/>
                  <a:pt x="222" y="86"/>
                  <a:pt x="222" y="86"/>
                </a:cubicBezTo>
                <a:cubicBezTo>
                  <a:pt x="222" y="84"/>
                  <a:pt x="222" y="84"/>
                  <a:pt x="222" y="84"/>
                </a:cubicBezTo>
                <a:cubicBezTo>
                  <a:pt x="223" y="83"/>
                  <a:pt x="223" y="82"/>
                  <a:pt x="223" y="81"/>
                </a:cubicBezTo>
                <a:cubicBezTo>
                  <a:pt x="226" y="70"/>
                  <a:pt x="233" y="60"/>
                  <a:pt x="245" y="60"/>
                </a:cubicBezTo>
                <a:cubicBezTo>
                  <a:pt x="249" y="60"/>
                  <a:pt x="254" y="62"/>
                  <a:pt x="253" y="68"/>
                </a:cubicBezTo>
                <a:cubicBezTo>
                  <a:pt x="271" y="68"/>
                  <a:pt x="271" y="68"/>
                  <a:pt x="271" y="68"/>
                </a:cubicBezTo>
                <a:cubicBezTo>
                  <a:pt x="272" y="65"/>
                  <a:pt x="273" y="60"/>
                  <a:pt x="269" y="55"/>
                </a:cubicBezTo>
                <a:cubicBezTo>
                  <a:pt x="266" y="50"/>
                  <a:pt x="258" y="48"/>
                  <a:pt x="248" y="48"/>
                </a:cubicBezTo>
                <a:cubicBezTo>
                  <a:pt x="241" y="48"/>
                  <a:pt x="231" y="49"/>
                  <a:pt x="222" y="55"/>
                </a:cubicBezTo>
                <a:cubicBezTo>
                  <a:pt x="222" y="2"/>
                  <a:pt x="222" y="2"/>
                  <a:pt x="222" y="2"/>
                </a:cubicBezTo>
                <a:cubicBezTo>
                  <a:pt x="281" y="2"/>
                  <a:pt x="281" y="2"/>
                  <a:pt x="281" y="2"/>
                </a:cubicBezTo>
                <a:lnTo>
                  <a:pt x="281" y="86"/>
                </a:lnTo>
                <a:close/>
                <a:moveTo>
                  <a:pt x="246" y="101"/>
                </a:moveTo>
                <a:cubicBezTo>
                  <a:pt x="243" y="101"/>
                  <a:pt x="240" y="102"/>
                  <a:pt x="237" y="102"/>
                </a:cubicBezTo>
                <a:cubicBezTo>
                  <a:pt x="228" y="102"/>
                  <a:pt x="222" y="98"/>
                  <a:pt x="222" y="89"/>
                </a:cubicBezTo>
                <a:cubicBezTo>
                  <a:pt x="249" y="89"/>
                  <a:pt x="249" y="89"/>
                  <a:pt x="249" y="89"/>
                </a:cubicBezTo>
                <a:lnTo>
                  <a:pt x="246" y="101"/>
                </a:lnTo>
                <a:close/>
                <a:moveTo>
                  <a:pt x="213" y="53"/>
                </a:moveTo>
                <a:cubicBezTo>
                  <a:pt x="213" y="65"/>
                  <a:pt x="213" y="65"/>
                  <a:pt x="213" y="65"/>
                </a:cubicBezTo>
                <a:cubicBezTo>
                  <a:pt x="209" y="70"/>
                  <a:pt x="206" y="76"/>
                  <a:pt x="205" y="81"/>
                </a:cubicBezTo>
                <a:cubicBezTo>
                  <a:pt x="204" y="83"/>
                  <a:pt x="204" y="85"/>
                  <a:pt x="204" y="86"/>
                </a:cubicBezTo>
                <a:cubicBezTo>
                  <a:pt x="195" y="86"/>
                  <a:pt x="195" y="86"/>
                  <a:pt x="195" y="86"/>
                </a:cubicBezTo>
                <a:cubicBezTo>
                  <a:pt x="203" y="52"/>
                  <a:pt x="203" y="52"/>
                  <a:pt x="203" y="52"/>
                </a:cubicBezTo>
                <a:cubicBezTo>
                  <a:pt x="178" y="52"/>
                  <a:pt x="178" y="52"/>
                  <a:pt x="178" y="52"/>
                </a:cubicBezTo>
                <a:cubicBezTo>
                  <a:pt x="156" y="86"/>
                  <a:pt x="156" y="86"/>
                  <a:pt x="156" y="86"/>
                </a:cubicBezTo>
                <a:cubicBezTo>
                  <a:pt x="154" y="86"/>
                  <a:pt x="154" y="86"/>
                  <a:pt x="154" y="86"/>
                </a:cubicBezTo>
                <a:cubicBezTo>
                  <a:pt x="154" y="2"/>
                  <a:pt x="154" y="2"/>
                  <a:pt x="154" y="2"/>
                </a:cubicBezTo>
                <a:cubicBezTo>
                  <a:pt x="213" y="2"/>
                  <a:pt x="213" y="2"/>
                  <a:pt x="213" y="2"/>
                </a:cubicBezTo>
                <a:lnTo>
                  <a:pt x="213" y="53"/>
                </a:lnTo>
                <a:close/>
                <a:moveTo>
                  <a:pt x="180" y="86"/>
                </a:moveTo>
                <a:cubicBezTo>
                  <a:pt x="171" y="86"/>
                  <a:pt x="171" y="86"/>
                  <a:pt x="171" y="86"/>
                </a:cubicBezTo>
                <a:cubicBezTo>
                  <a:pt x="185" y="66"/>
                  <a:pt x="185" y="66"/>
                  <a:pt x="185" y="66"/>
                </a:cubicBezTo>
                <a:lnTo>
                  <a:pt x="180" y="86"/>
                </a:lnTo>
                <a:close/>
                <a:moveTo>
                  <a:pt x="145" y="52"/>
                </a:moveTo>
                <a:cubicBezTo>
                  <a:pt x="130" y="52"/>
                  <a:pt x="130" y="52"/>
                  <a:pt x="130" y="52"/>
                </a:cubicBezTo>
                <a:cubicBezTo>
                  <a:pt x="120" y="86"/>
                  <a:pt x="120" y="86"/>
                  <a:pt x="120" y="86"/>
                </a:cubicBezTo>
                <a:cubicBezTo>
                  <a:pt x="104" y="86"/>
                  <a:pt x="104" y="86"/>
                  <a:pt x="104" y="86"/>
                </a:cubicBezTo>
                <a:cubicBezTo>
                  <a:pt x="112" y="84"/>
                  <a:pt x="117" y="78"/>
                  <a:pt x="119" y="70"/>
                </a:cubicBezTo>
                <a:cubicBezTo>
                  <a:pt x="120" y="63"/>
                  <a:pt x="119" y="59"/>
                  <a:pt x="117" y="56"/>
                </a:cubicBezTo>
                <a:cubicBezTo>
                  <a:pt x="113" y="51"/>
                  <a:pt x="105" y="52"/>
                  <a:pt x="98" y="52"/>
                </a:cubicBezTo>
                <a:cubicBezTo>
                  <a:pt x="97" y="52"/>
                  <a:pt x="86" y="52"/>
                  <a:pt x="86" y="52"/>
                </a:cubicBezTo>
                <a:cubicBezTo>
                  <a:pt x="86" y="2"/>
                  <a:pt x="86" y="2"/>
                  <a:pt x="86" y="2"/>
                </a:cubicBezTo>
                <a:cubicBezTo>
                  <a:pt x="145" y="2"/>
                  <a:pt x="145" y="2"/>
                  <a:pt x="145" y="2"/>
                </a:cubicBezTo>
                <a:lnTo>
                  <a:pt x="145" y="52"/>
                </a:lnTo>
                <a:close/>
                <a:moveTo>
                  <a:pt x="135" y="86"/>
                </a:moveTo>
                <a:cubicBezTo>
                  <a:pt x="141" y="65"/>
                  <a:pt x="141" y="65"/>
                  <a:pt x="141" y="65"/>
                </a:cubicBezTo>
                <a:cubicBezTo>
                  <a:pt x="142" y="86"/>
                  <a:pt x="142" y="86"/>
                  <a:pt x="142" y="86"/>
                </a:cubicBezTo>
                <a:lnTo>
                  <a:pt x="135" y="86"/>
                </a:lnTo>
                <a:close/>
                <a:moveTo>
                  <a:pt x="93" y="78"/>
                </a:moveTo>
                <a:cubicBezTo>
                  <a:pt x="93" y="78"/>
                  <a:pt x="93" y="78"/>
                  <a:pt x="93" y="78"/>
                </a:cubicBezTo>
                <a:cubicBezTo>
                  <a:pt x="92" y="78"/>
                  <a:pt x="92" y="78"/>
                  <a:pt x="91" y="78"/>
                </a:cubicBezTo>
                <a:cubicBezTo>
                  <a:pt x="90" y="78"/>
                  <a:pt x="89" y="78"/>
                  <a:pt x="89" y="78"/>
                </a:cubicBezTo>
                <a:cubicBezTo>
                  <a:pt x="85" y="78"/>
                  <a:pt x="85" y="78"/>
                  <a:pt x="85" y="78"/>
                </a:cubicBezTo>
                <a:cubicBezTo>
                  <a:pt x="87" y="72"/>
                  <a:pt x="87" y="72"/>
                  <a:pt x="87" y="72"/>
                </a:cubicBezTo>
                <a:cubicBezTo>
                  <a:pt x="88" y="69"/>
                  <a:pt x="88" y="69"/>
                  <a:pt x="88" y="69"/>
                </a:cubicBezTo>
                <a:cubicBezTo>
                  <a:pt x="89" y="61"/>
                  <a:pt x="89" y="61"/>
                  <a:pt x="89" y="61"/>
                </a:cubicBezTo>
                <a:cubicBezTo>
                  <a:pt x="90" y="61"/>
                  <a:pt x="91" y="61"/>
                  <a:pt x="92" y="61"/>
                </a:cubicBezTo>
                <a:cubicBezTo>
                  <a:pt x="93" y="61"/>
                  <a:pt x="94" y="61"/>
                  <a:pt x="95" y="61"/>
                </a:cubicBezTo>
                <a:cubicBezTo>
                  <a:pt x="100" y="61"/>
                  <a:pt x="103" y="61"/>
                  <a:pt x="104" y="63"/>
                </a:cubicBezTo>
                <a:cubicBezTo>
                  <a:pt x="105" y="64"/>
                  <a:pt x="105" y="66"/>
                  <a:pt x="104" y="69"/>
                </a:cubicBezTo>
                <a:cubicBezTo>
                  <a:pt x="102" y="75"/>
                  <a:pt x="100" y="78"/>
                  <a:pt x="93" y="78"/>
                </a:cubicBezTo>
                <a:moveTo>
                  <a:pt x="76" y="55"/>
                </a:moveTo>
                <a:cubicBezTo>
                  <a:pt x="76" y="58"/>
                  <a:pt x="76" y="58"/>
                  <a:pt x="76" y="58"/>
                </a:cubicBezTo>
                <a:cubicBezTo>
                  <a:pt x="67" y="85"/>
                  <a:pt x="67" y="85"/>
                  <a:pt x="67" y="85"/>
                </a:cubicBezTo>
                <a:cubicBezTo>
                  <a:pt x="67" y="86"/>
                  <a:pt x="67" y="86"/>
                  <a:pt x="67" y="86"/>
                </a:cubicBezTo>
                <a:cubicBezTo>
                  <a:pt x="39" y="86"/>
                  <a:pt x="39" y="86"/>
                  <a:pt x="39" y="86"/>
                </a:cubicBezTo>
                <a:cubicBezTo>
                  <a:pt x="37" y="82"/>
                  <a:pt x="37" y="82"/>
                  <a:pt x="37" y="82"/>
                </a:cubicBezTo>
                <a:cubicBezTo>
                  <a:pt x="67" y="52"/>
                  <a:pt x="67" y="52"/>
                  <a:pt x="67" y="52"/>
                </a:cubicBezTo>
                <a:cubicBezTo>
                  <a:pt x="48" y="52"/>
                  <a:pt x="48" y="52"/>
                  <a:pt x="48" y="52"/>
                </a:cubicBezTo>
                <a:cubicBezTo>
                  <a:pt x="25" y="77"/>
                  <a:pt x="25" y="77"/>
                  <a:pt x="25" y="77"/>
                </a:cubicBezTo>
                <a:cubicBezTo>
                  <a:pt x="32" y="52"/>
                  <a:pt x="32" y="52"/>
                  <a:pt x="32" y="52"/>
                </a:cubicBezTo>
                <a:cubicBezTo>
                  <a:pt x="18" y="52"/>
                  <a:pt x="18" y="52"/>
                  <a:pt x="18" y="52"/>
                </a:cubicBezTo>
                <a:cubicBezTo>
                  <a:pt x="18" y="2"/>
                  <a:pt x="18" y="2"/>
                  <a:pt x="18" y="2"/>
                </a:cubicBezTo>
                <a:cubicBezTo>
                  <a:pt x="76" y="2"/>
                  <a:pt x="76" y="2"/>
                  <a:pt x="76" y="2"/>
                </a:cubicBezTo>
                <a:lnTo>
                  <a:pt x="76" y="55"/>
                </a:lnTo>
                <a:close/>
                <a:moveTo>
                  <a:pt x="220" y="0"/>
                </a:moveTo>
                <a:cubicBezTo>
                  <a:pt x="220" y="57"/>
                  <a:pt x="220" y="57"/>
                  <a:pt x="220" y="57"/>
                </a:cubicBezTo>
                <a:cubicBezTo>
                  <a:pt x="218" y="58"/>
                  <a:pt x="217" y="60"/>
                  <a:pt x="215" y="62"/>
                </a:cubicBezTo>
                <a:cubicBezTo>
                  <a:pt x="215" y="0"/>
                  <a:pt x="215" y="0"/>
                  <a:pt x="215" y="0"/>
                </a:cubicBezTo>
                <a:cubicBezTo>
                  <a:pt x="152" y="0"/>
                  <a:pt x="152" y="0"/>
                  <a:pt x="152" y="0"/>
                </a:cubicBezTo>
                <a:cubicBezTo>
                  <a:pt x="152" y="52"/>
                  <a:pt x="152" y="52"/>
                  <a:pt x="152" y="52"/>
                </a:cubicBezTo>
                <a:cubicBezTo>
                  <a:pt x="147" y="52"/>
                  <a:pt x="147" y="52"/>
                  <a:pt x="147" y="52"/>
                </a:cubicBezTo>
                <a:cubicBezTo>
                  <a:pt x="147" y="0"/>
                  <a:pt x="147" y="0"/>
                  <a:pt x="147" y="0"/>
                </a:cubicBezTo>
                <a:cubicBezTo>
                  <a:pt x="84" y="0"/>
                  <a:pt x="84" y="0"/>
                  <a:pt x="84" y="0"/>
                </a:cubicBezTo>
                <a:cubicBezTo>
                  <a:pt x="84" y="52"/>
                  <a:pt x="84" y="52"/>
                  <a:pt x="84" y="52"/>
                </a:cubicBezTo>
                <a:cubicBezTo>
                  <a:pt x="79" y="52"/>
                  <a:pt x="79" y="52"/>
                  <a:pt x="79" y="52"/>
                </a:cubicBezTo>
                <a:cubicBezTo>
                  <a:pt x="79" y="0"/>
                  <a:pt x="79" y="0"/>
                  <a:pt x="79" y="0"/>
                </a:cubicBezTo>
                <a:cubicBezTo>
                  <a:pt x="16" y="0"/>
                  <a:pt x="16" y="0"/>
                  <a:pt x="16" y="0"/>
                </a:cubicBezTo>
                <a:cubicBezTo>
                  <a:pt x="16" y="59"/>
                  <a:pt x="16" y="59"/>
                  <a:pt x="16" y="59"/>
                </a:cubicBezTo>
                <a:cubicBezTo>
                  <a:pt x="0" y="112"/>
                  <a:pt x="0" y="112"/>
                  <a:pt x="0" y="112"/>
                </a:cubicBezTo>
                <a:cubicBezTo>
                  <a:pt x="14" y="112"/>
                  <a:pt x="14" y="112"/>
                  <a:pt x="14" y="112"/>
                </a:cubicBezTo>
                <a:cubicBezTo>
                  <a:pt x="21" y="89"/>
                  <a:pt x="21" y="89"/>
                  <a:pt x="21" y="89"/>
                </a:cubicBezTo>
                <a:cubicBezTo>
                  <a:pt x="23" y="89"/>
                  <a:pt x="23" y="89"/>
                  <a:pt x="23" y="89"/>
                </a:cubicBezTo>
                <a:cubicBezTo>
                  <a:pt x="35" y="112"/>
                  <a:pt x="35" y="112"/>
                  <a:pt x="35" y="112"/>
                </a:cubicBezTo>
                <a:cubicBezTo>
                  <a:pt x="52" y="112"/>
                  <a:pt x="52" y="112"/>
                  <a:pt x="52" y="112"/>
                </a:cubicBezTo>
                <a:cubicBezTo>
                  <a:pt x="40" y="89"/>
                  <a:pt x="40" y="89"/>
                  <a:pt x="40" y="89"/>
                </a:cubicBezTo>
                <a:cubicBezTo>
                  <a:pt x="66" y="89"/>
                  <a:pt x="66" y="89"/>
                  <a:pt x="66" y="89"/>
                </a:cubicBezTo>
                <a:cubicBezTo>
                  <a:pt x="59" y="112"/>
                  <a:pt x="59" y="112"/>
                  <a:pt x="59" y="112"/>
                </a:cubicBezTo>
                <a:cubicBezTo>
                  <a:pt x="74" y="112"/>
                  <a:pt x="74" y="112"/>
                  <a:pt x="74" y="112"/>
                </a:cubicBezTo>
                <a:cubicBezTo>
                  <a:pt x="82" y="89"/>
                  <a:pt x="82" y="89"/>
                  <a:pt x="82" y="89"/>
                </a:cubicBezTo>
                <a:cubicBezTo>
                  <a:pt x="85" y="89"/>
                  <a:pt x="85" y="89"/>
                  <a:pt x="85" y="89"/>
                </a:cubicBezTo>
                <a:cubicBezTo>
                  <a:pt x="85" y="89"/>
                  <a:pt x="85" y="89"/>
                  <a:pt x="85" y="89"/>
                </a:cubicBezTo>
                <a:cubicBezTo>
                  <a:pt x="90" y="89"/>
                  <a:pt x="90" y="89"/>
                  <a:pt x="90" y="89"/>
                </a:cubicBezTo>
                <a:cubicBezTo>
                  <a:pt x="90" y="89"/>
                  <a:pt x="90" y="89"/>
                  <a:pt x="90" y="89"/>
                </a:cubicBezTo>
                <a:cubicBezTo>
                  <a:pt x="119" y="89"/>
                  <a:pt x="119" y="89"/>
                  <a:pt x="119" y="89"/>
                </a:cubicBezTo>
                <a:cubicBezTo>
                  <a:pt x="112" y="112"/>
                  <a:pt x="112" y="112"/>
                  <a:pt x="112" y="112"/>
                </a:cubicBezTo>
                <a:cubicBezTo>
                  <a:pt x="128" y="112"/>
                  <a:pt x="128" y="112"/>
                  <a:pt x="128" y="112"/>
                </a:cubicBezTo>
                <a:cubicBezTo>
                  <a:pt x="135" y="89"/>
                  <a:pt x="135" y="89"/>
                  <a:pt x="135" y="89"/>
                </a:cubicBezTo>
                <a:cubicBezTo>
                  <a:pt x="142" y="89"/>
                  <a:pt x="142" y="89"/>
                  <a:pt x="142" y="89"/>
                </a:cubicBezTo>
                <a:cubicBezTo>
                  <a:pt x="142" y="112"/>
                  <a:pt x="142" y="112"/>
                  <a:pt x="142" y="112"/>
                </a:cubicBezTo>
                <a:cubicBezTo>
                  <a:pt x="155" y="112"/>
                  <a:pt x="155" y="112"/>
                  <a:pt x="155" y="112"/>
                </a:cubicBezTo>
                <a:cubicBezTo>
                  <a:pt x="170" y="89"/>
                  <a:pt x="170" y="89"/>
                  <a:pt x="170" y="89"/>
                </a:cubicBezTo>
                <a:cubicBezTo>
                  <a:pt x="180" y="89"/>
                  <a:pt x="180" y="89"/>
                  <a:pt x="180" y="89"/>
                </a:cubicBezTo>
                <a:cubicBezTo>
                  <a:pt x="175" y="112"/>
                  <a:pt x="175" y="112"/>
                  <a:pt x="175" y="112"/>
                </a:cubicBezTo>
                <a:cubicBezTo>
                  <a:pt x="190" y="112"/>
                  <a:pt x="190" y="112"/>
                  <a:pt x="190" y="112"/>
                </a:cubicBezTo>
                <a:cubicBezTo>
                  <a:pt x="195" y="89"/>
                  <a:pt x="195" y="89"/>
                  <a:pt x="195" y="89"/>
                </a:cubicBezTo>
                <a:cubicBezTo>
                  <a:pt x="204" y="89"/>
                  <a:pt x="204" y="89"/>
                  <a:pt x="204" y="89"/>
                </a:cubicBezTo>
                <a:cubicBezTo>
                  <a:pt x="203" y="96"/>
                  <a:pt x="205" y="103"/>
                  <a:pt x="210" y="107"/>
                </a:cubicBezTo>
                <a:cubicBezTo>
                  <a:pt x="216" y="113"/>
                  <a:pt x="225" y="114"/>
                  <a:pt x="232" y="114"/>
                </a:cubicBezTo>
                <a:cubicBezTo>
                  <a:pt x="241" y="114"/>
                  <a:pt x="251" y="112"/>
                  <a:pt x="260" y="110"/>
                </a:cubicBezTo>
                <a:cubicBezTo>
                  <a:pt x="266" y="89"/>
                  <a:pt x="266" y="89"/>
                  <a:pt x="266" y="89"/>
                </a:cubicBezTo>
                <a:cubicBezTo>
                  <a:pt x="283" y="89"/>
                  <a:pt x="283" y="89"/>
                  <a:pt x="283" y="89"/>
                </a:cubicBezTo>
                <a:cubicBezTo>
                  <a:pt x="283" y="0"/>
                  <a:pt x="283" y="0"/>
                  <a:pt x="283" y="0"/>
                </a:cubicBezTo>
                <a:lnTo>
                  <a:pt x="22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ja-JP" altLang="en-US" dirty="0"/>
          </a:p>
        </p:txBody>
      </p:sp>
    </p:spTree>
    <p:extLst>
      <p:ext uri="{BB962C8B-B14F-4D97-AF65-F5344CB8AC3E}">
        <p14:creationId xmlns:p14="http://schemas.microsoft.com/office/powerpoint/2010/main" val="1332421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LUMN TEXT">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488950" y="1422400"/>
            <a:ext cx="4373150" cy="4604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dirty="0"/>
          </a:p>
        </p:txBody>
      </p:sp>
      <p:sp>
        <p:nvSpPr>
          <p:cNvPr id="4" name="Text Placeholder 8"/>
          <p:cNvSpPr>
            <a:spLocks noGrp="1"/>
          </p:cNvSpPr>
          <p:nvPr>
            <p:ph type="body" sz="quarter" idx="11"/>
          </p:nvPr>
        </p:nvSpPr>
        <p:spPr>
          <a:xfrm>
            <a:off x="5043900" y="1422400"/>
            <a:ext cx="4036500" cy="4604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dirty="0"/>
          </a:p>
        </p:txBody>
      </p:sp>
      <p:sp>
        <p:nvSpPr>
          <p:cNvPr id="3" name="Title 2"/>
          <p:cNvSpPr>
            <a:spLocks noGrp="1"/>
          </p:cNvSpPr>
          <p:nvPr>
            <p:ph type="title"/>
          </p:nvPr>
        </p:nvSpPr>
        <p:spPr>
          <a:xfrm>
            <a:off x="488950" y="451575"/>
            <a:ext cx="8591450" cy="723600"/>
          </a:xfrm>
        </p:spPr>
        <p:txBody>
          <a:bodyPr/>
          <a:lstStyle/>
          <a:p>
            <a:r>
              <a:rPr lang="ja-JP" altLang="en-US"/>
              <a:t>マスター タイトルの書式設定</a:t>
            </a:r>
            <a:endParaRPr lang="en-GB" dirty="0"/>
          </a:p>
        </p:txBody>
      </p:sp>
      <p:sp>
        <p:nvSpPr>
          <p:cNvPr id="5" name="Text Placeholder 4"/>
          <p:cNvSpPr>
            <a:spLocks noGrp="1"/>
          </p:cNvSpPr>
          <p:nvPr>
            <p:ph type="body" sz="quarter" idx="12" hasCustomPrompt="1"/>
          </p:nvPr>
        </p:nvSpPr>
        <p:spPr>
          <a:xfrm>
            <a:off x="488950" y="203863"/>
            <a:ext cx="8591450" cy="169200"/>
          </a:xfrm>
        </p:spPr>
        <p:txBody>
          <a:bodyPr anchor="b"/>
          <a:lstStyle>
            <a:lvl1pPr>
              <a:spcAft>
                <a:spcPts val="0"/>
              </a:spcAft>
              <a:defRPr sz="1200"/>
            </a:lvl1pPr>
          </a:lstStyle>
          <a:p>
            <a:pPr lvl="0"/>
            <a:r>
              <a:rPr lang="en-US" dirty="0"/>
              <a:t>Super title here</a:t>
            </a:r>
          </a:p>
        </p:txBody>
      </p:sp>
    </p:spTree>
    <p:extLst>
      <p:ext uri="{BB962C8B-B14F-4D97-AF65-F5344CB8AC3E}">
        <p14:creationId xmlns:p14="http://schemas.microsoft.com/office/powerpoint/2010/main" val="760996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WITH IMAGE OR CHART">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488950" y="1422400"/>
            <a:ext cx="4373150" cy="4604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dirty="0"/>
          </a:p>
        </p:txBody>
      </p:sp>
      <p:sp>
        <p:nvSpPr>
          <p:cNvPr id="6" name="Chart Placeholder 5"/>
          <p:cNvSpPr>
            <a:spLocks noGrp="1"/>
          </p:cNvSpPr>
          <p:nvPr>
            <p:ph type="chart" sz="quarter" idx="13"/>
          </p:nvPr>
        </p:nvSpPr>
        <p:spPr>
          <a:xfrm>
            <a:off x="5043900" y="1422400"/>
            <a:ext cx="4373150" cy="4604400"/>
          </a:xfrm>
        </p:spPr>
        <p:txBody>
          <a:bodyPr anchor="ctr"/>
          <a:lstStyle>
            <a:lvl1pPr algn="ctr">
              <a:defRPr/>
            </a:lvl1pPr>
          </a:lstStyle>
          <a:p>
            <a:r>
              <a:rPr lang="ja-JP" altLang="en-US" dirty="0"/>
              <a:t>グラフを追加</a:t>
            </a:r>
            <a:endParaRPr lang="en-GB" dirty="0"/>
          </a:p>
        </p:txBody>
      </p:sp>
      <p:sp>
        <p:nvSpPr>
          <p:cNvPr id="2" name="Title 1"/>
          <p:cNvSpPr>
            <a:spLocks noGrp="1"/>
          </p:cNvSpPr>
          <p:nvPr>
            <p:ph type="title"/>
          </p:nvPr>
        </p:nvSpPr>
        <p:spPr>
          <a:xfrm>
            <a:off x="488950" y="451575"/>
            <a:ext cx="8928100" cy="723600"/>
          </a:xfrm>
        </p:spPr>
        <p:txBody>
          <a:bodyPr/>
          <a:lstStyle/>
          <a:p>
            <a:r>
              <a:rPr lang="ja-JP" altLang="en-US"/>
              <a:t>マスター タイトルの書式設定</a:t>
            </a:r>
            <a:endParaRPr lang="en-GB" dirty="0"/>
          </a:p>
        </p:txBody>
      </p:sp>
      <p:sp>
        <p:nvSpPr>
          <p:cNvPr id="5" name="Text Placeholder 4"/>
          <p:cNvSpPr>
            <a:spLocks noGrp="1"/>
          </p:cNvSpPr>
          <p:nvPr>
            <p:ph type="body" sz="quarter" idx="11" hasCustomPrompt="1"/>
          </p:nvPr>
        </p:nvSpPr>
        <p:spPr>
          <a:xfrm>
            <a:off x="488950" y="203863"/>
            <a:ext cx="8254800" cy="169200"/>
          </a:xfrm>
        </p:spPr>
        <p:txBody>
          <a:bodyPr anchor="b"/>
          <a:lstStyle>
            <a:lvl1pPr>
              <a:spcAft>
                <a:spcPts val="0"/>
              </a:spcAft>
              <a:defRPr sz="1200"/>
            </a:lvl1pPr>
          </a:lstStyle>
          <a:p>
            <a:pPr lvl="0"/>
            <a:r>
              <a:rPr lang="en-US" dirty="0"/>
              <a:t>Super title here</a:t>
            </a:r>
          </a:p>
        </p:txBody>
      </p:sp>
    </p:spTree>
    <p:extLst>
      <p:ext uri="{BB962C8B-B14F-4D97-AF65-F5344CB8AC3E}">
        <p14:creationId xmlns:p14="http://schemas.microsoft.com/office/powerpoint/2010/main" val="1468853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 COLUMN CHART TEXT">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488950" y="3830800"/>
            <a:ext cx="8928100" cy="21960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dirty="0"/>
          </a:p>
        </p:txBody>
      </p:sp>
      <p:sp>
        <p:nvSpPr>
          <p:cNvPr id="5" name="Chart Placeholder 4"/>
          <p:cNvSpPr>
            <a:spLocks noGrp="1"/>
          </p:cNvSpPr>
          <p:nvPr>
            <p:ph type="chart" sz="quarter" idx="11"/>
          </p:nvPr>
        </p:nvSpPr>
        <p:spPr>
          <a:xfrm>
            <a:off x="488950" y="1422400"/>
            <a:ext cx="8928100" cy="2196000"/>
          </a:xfrm>
        </p:spPr>
        <p:txBody>
          <a:bodyPr anchor="ctr"/>
          <a:lstStyle>
            <a:lvl1pPr algn="ctr">
              <a:defRPr/>
            </a:lvl1pPr>
          </a:lstStyle>
          <a:p>
            <a:r>
              <a:rPr lang="ja-JP" altLang="en-US" dirty="0"/>
              <a:t>グラフを追加</a:t>
            </a:r>
            <a:endParaRPr lang="en-GB" dirty="0"/>
          </a:p>
        </p:txBody>
      </p:sp>
      <p:sp>
        <p:nvSpPr>
          <p:cNvPr id="3" name="Title 2"/>
          <p:cNvSpPr>
            <a:spLocks noGrp="1"/>
          </p:cNvSpPr>
          <p:nvPr>
            <p:ph type="title"/>
          </p:nvPr>
        </p:nvSpPr>
        <p:spPr>
          <a:xfrm>
            <a:off x="488950" y="451575"/>
            <a:ext cx="8928100" cy="723600"/>
          </a:xfrm>
        </p:spPr>
        <p:txBody>
          <a:bodyPr/>
          <a:lstStyle/>
          <a:p>
            <a:r>
              <a:rPr lang="ja-JP" altLang="en-US"/>
              <a:t>マスター タイトルの書式設定</a:t>
            </a:r>
            <a:endParaRPr lang="en-GB" dirty="0"/>
          </a:p>
        </p:txBody>
      </p:sp>
      <p:sp>
        <p:nvSpPr>
          <p:cNvPr id="6" name="Text Placeholder 4"/>
          <p:cNvSpPr>
            <a:spLocks noGrp="1"/>
          </p:cNvSpPr>
          <p:nvPr>
            <p:ph type="body" sz="quarter" idx="12" hasCustomPrompt="1"/>
          </p:nvPr>
        </p:nvSpPr>
        <p:spPr>
          <a:xfrm>
            <a:off x="488950" y="203863"/>
            <a:ext cx="8591450" cy="169200"/>
          </a:xfrm>
        </p:spPr>
        <p:txBody>
          <a:bodyPr anchor="b"/>
          <a:lstStyle>
            <a:lvl1pPr>
              <a:spcAft>
                <a:spcPts val="0"/>
              </a:spcAft>
              <a:defRPr sz="1200"/>
            </a:lvl1pPr>
          </a:lstStyle>
          <a:p>
            <a:pPr lvl="0"/>
            <a:r>
              <a:rPr lang="en-US" dirty="0"/>
              <a:t>Super title here</a:t>
            </a:r>
          </a:p>
        </p:txBody>
      </p:sp>
    </p:spTree>
    <p:extLst>
      <p:ext uri="{BB962C8B-B14F-4D97-AF65-F5344CB8AC3E}">
        <p14:creationId xmlns:p14="http://schemas.microsoft.com/office/powerpoint/2010/main" val="7786615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COLUMN CHART TEXT">
    <p:spTree>
      <p:nvGrpSpPr>
        <p:cNvPr id="1" name=""/>
        <p:cNvGrpSpPr/>
        <p:nvPr/>
      </p:nvGrpSpPr>
      <p:grpSpPr>
        <a:xfrm>
          <a:off x="0" y="0"/>
          <a:ext cx="0" cy="0"/>
          <a:chOff x="0" y="0"/>
          <a:chExt cx="0" cy="0"/>
        </a:xfrm>
      </p:grpSpPr>
      <p:sp>
        <p:nvSpPr>
          <p:cNvPr id="5" name="Chart Placeholder 4"/>
          <p:cNvSpPr>
            <a:spLocks noGrp="1"/>
          </p:cNvSpPr>
          <p:nvPr>
            <p:ph type="chart" sz="quarter" idx="11"/>
          </p:nvPr>
        </p:nvSpPr>
        <p:spPr>
          <a:xfrm>
            <a:off x="3531000" y="1422400"/>
            <a:ext cx="2844000" cy="2196000"/>
          </a:xfrm>
        </p:spPr>
        <p:txBody>
          <a:bodyPr anchor="ctr"/>
          <a:lstStyle>
            <a:lvl1pPr algn="ctr">
              <a:defRPr/>
            </a:lvl1pPr>
          </a:lstStyle>
          <a:p>
            <a:r>
              <a:rPr lang="ja-JP" altLang="en-US" dirty="0"/>
              <a:t>グラフを追加</a:t>
            </a:r>
            <a:endParaRPr lang="en-GB" dirty="0"/>
          </a:p>
        </p:txBody>
      </p:sp>
      <p:sp>
        <p:nvSpPr>
          <p:cNvPr id="6" name="Chart Placeholder 4"/>
          <p:cNvSpPr>
            <a:spLocks noGrp="1"/>
          </p:cNvSpPr>
          <p:nvPr>
            <p:ph type="chart" sz="quarter" idx="12"/>
          </p:nvPr>
        </p:nvSpPr>
        <p:spPr>
          <a:xfrm>
            <a:off x="488950" y="1422400"/>
            <a:ext cx="2844000" cy="2196000"/>
          </a:xfrm>
        </p:spPr>
        <p:txBody>
          <a:bodyPr anchor="ctr"/>
          <a:lstStyle>
            <a:lvl1pPr algn="ctr">
              <a:defRPr/>
            </a:lvl1pPr>
          </a:lstStyle>
          <a:p>
            <a:r>
              <a:rPr lang="ja-JP" altLang="en-US" dirty="0"/>
              <a:t>グラフを追加</a:t>
            </a:r>
            <a:endParaRPr lang="en-GB" dirty="0"/>
          </a:p>
        </p:txBody>
      </p:sp>
      <p:sp>
        <p:nvSpPr>
          <p:cNvPr id="7" name="Text Placeholder 8"/>
          <p:cNvSpPr>
            <a:spLocks noGrp="1"/>
          </p:cNvSpPr>
          <p:nvPr>
            <p:ph type="body" sz="quarter" idx="10"/>
          </p:nvPr>
        </p:nvSpPr>
        <p:spPr>
          <a:xfrm>
            <a:off x="488949" y="3830800"/>
            <a:ext cx="2844000" cy="21960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dirty="0"/>
          </a:p>
        </p:txBody>
      </p:sp>
      <p:sp>
        <p:nvSpPr>
          <p:cNvPr id="8" name="Chart Placeholder 4"/>
          <p:cNvSpPr>
            <a:spLocks noGrp="1"/>
          </p:cNvSpPr>
          <p:nvPr>
            <p:ph type="chart" sz="quarter" idx="13"/>
          </p:nvPr>
        </p:nvSpPr>
        <p:spPr>
          <a:xfrm>
            <a:off x="6573050" y="1422400"/>
            <a:ext cx="2844000" cy="2196000"/>
          </a:xfrm>
        </p:spPr>
        <p:txBody>
          <a:bodyPr anchor="ctr"/>
          <a:lstStyle>
            <a:lvl1pPr algn="ctr">
              <a:defRPr/>
            </a:lvl1pPr>
          </a:lstStyle>
          <a:p>
            <a:r>
              <a:rPr lang="ja-JP" altLang="en-US" dirty="0"/>
              <a:t>グラフを追加</a:t>
            </a:r>
            <a:endParaRPr lang="en-GB" dirty="0"/>
          </a:p>
        </p:txBody>
      </p:sp>
      <p:sp>
        <p:nvSpPr>
          <p:cNvPr id="9" name="Text Placeholder 8"/>
          <p:cNvSpPr>
            <a:spLocks noGrp="1"/>
          </p:cNvSpPr>
          <p:nvPr>
            <p:ph type="body" sz="quarter" idx="14"/>
          </p:nvPr>
        </p:nvSpPr>
        <p:spPr>
          <a:xfrm>
            <a:off x="3530999" y="3830800"/>
            <a:ext cx="2844000" cy="21960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dirty="0"/>
          </a:p>
        </p:txBody>
      </p:sp>
      <p:sp>
        <p:nvSpPr>
          <p:cNvPr id="10" name="Text Placeholder 8"/>
          <p:cNvSpPr>
            <a:spLocks noGrp="1"/>
          </p:cNvSpPr>
          <p:nvPr>
            <p:ph type="body" sz="quarter" idx="15"/>
          </p:nvPr>
        </p:nvSpPr>
        <p:spPr>
          <a:xfrm>
            <a:off x="6573050" y="3830800"/>
            <a:ext cx="2844000" cy="21960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dirty="0"/>
          </a:p>
        </p:txBody>
      </p:sp>
      <p:sp>
        <p:nvSpPr>
          <p:cNvPr id="3" name="Title 2"/>
          <p:cNvSpPr>
            <a:spLocks noGrp="1"/>
          </p:cNvSpPr>
          <p:nvPr>
            <p:ph type="title"/>
          </p:nvPr>
        </p:nvSpPr>
        <p:spPr>
          <a:xfrm>
            <a:off x="488950" y="451575"/>
            <a:ext cx="8928100" cy="723600"/>
          </a:xfrm>
        </p:spPr>
        <p:txBody>
          <a:bodyPr/>
          <a:lstStyle/>
          <a:p>
            <a:r>
              <a:rPr lang="ja-JP" altLang="en-US"/>
              <a:t>マスター タイトルの書式設定</a:t>
            </a:r>
            <a:endParaRPr lang="en-GB" dirty="0"/>
          </a:p>
        </p:txBody>
      </p:sp>
      <p:sp>
        <p:nvSpPr>
          <p:cNvPr id="11" name="Text Placeholder 4"/>
          <p:cNvSpPr>
            <a:spLocks noGrp="1"/>
          </p:cNvSpPr>
          <p:nvPr>
            <p:ph type="body" sz="quarter" idx="16" hasCustomPrompt="1"/>
          </p:nvPr>
        </p:nvSpPr>
        <p:spPr>
          <a:xfrm>
            <a:off x="488950" y="203863"/>
            <a:ext cx="8591450" cy="169200"/>
          </a:xfrm>
        </p:spPr>
        <p:txBody>
          <a:bodyPr anchor="b"/>
          <a:lstStyle>
            <a:lvl1pPr>
              <a:spcAft>
                <a:spcPts val="0"/>
              </a:spcAft>
              <a:defRPr sz="1200"/>
            </a:lvl1pPr>
          </a:lstStyle>
          <a:p>
            <a:pPr lvl="0"/>
            <a:r>
              <a:rPr lang="en-US" dirty="0"/>
              <a:t>Super title here</a:t>
            </a:r>
          </a:p>
        </p:txBody>
      </p:sp>
    </p:spTree>
    <p:extLst>
      <p:ext uri="{BB962C8B-B14F-4D97-AF65-F5344CB8AC3E}">
        <p14:creationId xmlns:p14="http://schemas.microsoft.com/office/powerpoint/2010/main" val="34413369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488950" y="1422400"/>
            <a:ext cx="8928100" cy="4604400"/>
          </a:xfrm>
        </p:spPr>
        <p:txBody>
          <a:bodyPr anchor="ctr"/>
          <a:lstStyle>
            <a:lvl1pPr algn="ctr">
              <a:defRPr/>
            </a:lvl1pPr>
          </a:lstStyle>
          <a:p>
            <a:r>
              <a:rPr lang="ja-JP" altLang="en-US" dirty="0"/>
              <a:t>アイコンをクリックして図を追加</a:t>
            </a:r>
            <a:endParaRPr lang="en-GB" dirty="0"/>
          </a:p>
        </p:txBody>
      </p:sp>
      <p:sp>
        <p:nvSpPr>
          <p:cNvPr id="3" name="Title 2"/>
          <p:cNvSpPr>
            <a:spLocks noGrp="1"/>
          </p:cNvSpPr>
          <p:nvPr>
            <p:ph type="title"/>
          </p:nvPr>
        </p:nvSpPr>
        <p:spPr>
          <a:xfrm>
            <a:off x="488950" y="451575"/>
            <a:ext cx="8928100" cy="723600"/>
          </a:xfrm>
        </p:spPr>
        <p:txBody>
          <a:bodyPr/>
          <a:lstStyle/>
          <a:p>
            <a:r>
              <a:rPr lang="ja-JP" altLang="en-US"/>
              <a:t>マスター タイトルの書式設定</a:t>
            </a:r>
            <a:endParaRPr lang="en-GB" dirty="0"/>
          </a:p>
        </p:txBody>
      </p:sp>
      <p:sp>
        <p:nvSpPr>
          <p:cNvPr id="5" name="Text Placeholder 4"/>
          <p:cNvSpPr>
            <a:spLocks noGrp="1"/>
          </p:cNvSpPr>
          <p:nvPr>
            <p:ph type="body" sz="quarter" idx="11" hasCustomPrompt="1"/>
          </p:nvPr>
        </p:nvSpPr>
        <p:spPr>
          <a:xfrm>
            <a:off x="488950" y="203863"/>
            <a:ext cx="8591450" cy="169200"/>
          </a:xfrm>
        </p:spPr>
        <p:txBody>
          <a:bodyPr anchor="b"/>
          <a:lstStyle>
            <a:lvl1pPr>
              <a:spcAft>
                <a:spcPts val="0"/>
              </a:spcAft>
              <a:defRPr sz="1200"/>
            </a:lvl1pPr>
          </a:lstStyle>
          <a:p>
            <a:pPr lvl="0"/>
            <a:r>
              <a:rPr lang="en-US" dirty="0"/>
              <a:t>Super title here</a:t>
            </a:r>
          </a:p>
        </p:txBody>
      </p:sp>
    </p:spTree>
    <p:extLst>
      <p:ext uri="{BB962C8B-B14F-4D97-AF65-F5344CB8AC3E}">
        <p14:creationId xmlns:p14="http://schemas.microsoft.com/office/powerpoint/2010/main" val="15466858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ULL IMAG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906000" cy="6026800"/>
          </a:xfrm>
        </p:spPr>
        <p:txBody>
          <a:bodyPr anchor="ctr"/>
          <a:lstStyle>
            <a:lvl1pPr algn="ctr">
              <a:defRPr/>
            </a:lvl1pPr>
          </a:lstStyle>
          <a:p>
            <a:r>
              <a:rPr lang="ja-JP" altLang="en-US" dirty="0"/>
              <a:t>アイコンをクリックして図を追加</a:t>
            </a:r>
            <a:endParaRPr lang="en-GB" dirty="0"/>
          </a:p>
        </p:txBody>
      </p:sp>
    </p:spTree>
    <p:extLst>
      <p:ext uri="{BB962C8B-B14F-4D97-AF65-F5344CB8AC3E}">
        <p14:creationId xmlns:p14="http://schemas.microsoft.com/office/powerpoint/2010/main" val="29006133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ROCESS FIVE COLUMN">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488950" y="2336184"/>
            <a:ext cx="1620000" cy="3690616"/>
          </a:xfrm>
        </p:spPr>
        <p:txBody>
          <a:bodyPr/>
          <a:lstStyle>
            <a:lvl1pPr>
              <a:defRPr sz="900"/>
            </a:lvl1pPr>
            <a:lvl2pPr>
              <a:defRPr sz="900"/>
            </a:lvl2pPr>
            <a:lvl3pPr>
              <a:defRPr sz="900"/>
            </a:lvl3pPr>
            <a:lvl4pPr>
              <a:defRPr sz="900"/>
            </a:lvl4pPr>
            <a:lvl5pPr>
              <a:defRPr sz="9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dirty="0"/>
          </a:p>
        </p:txBody>
      </p:sp>
      <p:sp>
        <p:nvSpPr>
          <p:cNvPr id="4" name="Text Placeholder 8"/>
          <p:cNvSpPr>
            <a:spLocks noGrp="1"/>
          </p:cNvSpPr>
          <p:nvPr>
            <p:ph type="body" sz="quarter" idx="11"/>
          </p:nvPr>
        </p:nvSpPr>
        <p:spPr>
          <a:xfrm>
            <a:off x="2315975" y="2336184"/>
            <a:ext cx="1620000" cy="3690616"/>
          </a:xfrm>
        </p:spPr>
        <p:txBody>
          <a:bodyPr/>
          <a:lstStyle>
            <a:lvl1pPr>
              <a:defRPr sz="900"/>
            </a:lvl1pPr>
            <a:lvl2pPr>
              <a:defRPr sz="900"/>
            </a:lvl2pPr>
            <a:lvl3pPr>
              <a:defRPr sz="900"/>
            </a:lvl3pPr>
            <a:lvl4pPr>
              <a:defRPr sz="900"/>
            </a:lvl4pPr>
            <a:lvl5pPr>
              <a:defRPr sz="9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dirty="0"/>
          </a:p>
        </p:txBody>
      </p:sp>
      <p:sp>
        <p:nvSpPr>
          <p:cNvPr id="5" name="Text Placeholder 8"/>
          <p:cNvSpPr>
            <a:spLocks noGrp="1"/>
          </p:cNvSpPr>
          <p:nvPr>
            <p:ph type="body" sz="quarter" idx="12"/>
          </p:nvPr>
        </p:nvSpPr>
        <p:spPr>
          <a:xfrm>
            <a:off x="4143000" y="2336184"/>
            <a:ext cx="1620000" cy="3690616"/>
          </a:xfrm>
        </p:spPr>
        <p:txBody>
          <a:bodyPr/>
          <a:lstStyle>
            <a:lvl1pPr>
              <a:defRPr sz="900"/>
            </a:lvl1pPr>
            <a:lvl2pPr>
              <a:defRPr sz="900"/>
            </a:lvl2pPr>
            <a:lvl3pPr>
              <a:defRPr sz="900"/>
            </a:lvl3pPr>
            <a:lvl4pPr>
              <a:defRPr sz="900"/>
            </a:lvl4pPr>
            <a:lvl5pPr>
              <a:defRPr sz="9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dirty="0"/>
          </a:p>
        </p:txBody>
      </p:sp>
      <p:sp>
        <p:nvSpPr>
          <p:cNvPr id="6" name="Text Placeholder 8"/>
          <p:cNvSpPr>
            <a:spLocks noGrp="1"/>
          </p:cNvSpPr>
          <p:nvPr>
            <p:ph type="body" sz="quarter" idx="13"/>
          </p:nvPr>
        </p:nvSpPr>
        <p:spPr>
          <a:xfrm>
            <a:off x="5970025" y="2336184"/>
            <a:ext cx="1620000" cy="3690616"/>
          </a:xfrm>
        </p:spPr>
        <p:txBody>
          <a:bodyPr/>
          <a:lstStyle>
            <a:lvl1pPr>
              <a:defRPr sz="900"/>
            </a:lvl1pPr>
            <a:lvl2pPr>
              <a:defRPr sz="900"/>
            </a:lvl2pPr>
            <a:lvl3pPr>
              <a:defRPr sz="900"/>
            </a:lvl3pPr>
            <a:lvl4pPr>
              <a:defRPr sz="900"/>
            </a:lvl4pPr>
            <a:lvl5pPr>
              <a:defRPr sz="9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dirty="0"/>
          </a:p>
        </p:txBody>
      </p:sp>
      <p:sp>
        <p:nvSpPr>
          <p:cNvPr id="13" name="Text Placeholder 12"/>
          <p:cNvSpPr>
            <a:spLocks noGrp="1"/>
          </p:cNvSpPr>
          <p:nvPr>
            <p:ph type="body" sz="quarter" idx="14" hasCustomPrompt="1"/>
          </p:nvPr>
        </p:nvSpPr>
        <p:spPr>
          <a:xfrm>
            <a:off x="488950" y="1426659"/>
            <a:ext cx="1620000" cy="604800"/>
          </a:xfrm>
          <a:prstGeom prst="homePlate">
            <a:avLst>
              <a:gd name="adj" fmla="val 31970"/>
            </a:avLst>
          </a:prstGeom>
          <a:solidFill>
            <a:schemeClr val="tx2"/>
          </a:solidFill>
        </p:spPr>
        <p:txBody>
          <a:bodyPr lIns="54000" tIns="54000" rIns="54000" bIns="54000" anchor="ctr"/>
          <a:lstStyle>
            <a:lvl1pPr algn="l">
              <a:defRPr sz="9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a:t>Click to add text</a:t>
            </a:r>
            <a:endParaRPr lang="en-GB" dirty="0"/>
          </a:p>
        </p:txBody>
      </p:sp>
      <p:sp>
        <p:nvSpPr>
          <p:cNvPr id="15" name="Text Placeholder 12"/>
          <p:cNvSpPr>
            <a:spLocks noGrp="1"/>
          </p:cNvSpPr>
          <p:nvPr>
            <p:ph type="body" sz="quarter" idx="15" hasCustomPrompt="1"/>
          </p:nvPr>
        </p:nvSpPr>
        <p:spPr>
          <a:xfrm>
            <a:off x="2315975" y="1426659"/>
            <a:ext cx="1620000" cy="604800"/>
          </a:xfrm>
          <a:prstGeom prst="chevron">
            <a:avLst>
              <a:gd name="adj" fmla="val 31101"/>
            </a:avLst>
          </a:prstGeom>
          <a:solidFill>
            <a:schemeClr val="tx2"/>
          </a:solidFill>
        </p:spPr>
        <p:txBody>
          <a:bodyPr lIns="54000" tIns="54000" rIns="54000" bIns="54000" anchor="ctr"/>
          <a:lstStyle>
            <a:lvl1pPr algn="l">
              <a:defRPr sz="9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a:t>Click to add text</a:t>
            </a:r>
            <a:endParaRPr lang="en-GB" dirty="0"/>
          </a:p>
        </p:txBody>
      </p:sp>
      <p:sp>
        <p:nvSpPr>
          <p:cNvPr id="16" name="Text Placeholder 12"/>
          <p:cNvSpPr>
            <a:spLocks noGrp="1"/>
          </p:cNvSpPr>
          <p:nvPr>
            <p:ph type="body" sz="quarter" idx="16" hasCustomPrompt="1"/>
          </p:nvPr>
        </p:nvSpPr>
        <p:spPr>
          <a:xfrm>
            <a:off x="4143000" y="1426659"/>
            <a:ext cx="1620000" cy="604800"/>
          </a:xfrm>
          <a:prstGeom prst="chevron">
            <a:avLst>
              <a:gd name="adj" fmla="val 31101"/>
            </a:avLst>
          </a:prstGeom>
          <a:solidFill>
            <a:schemeClr val="tx2"/>
          </a:solidFill>
        </p:spPr>
        <p:txBody>
          <a:bodyPr lIns="54000" tIns="54000" rIns="54000" bIns="54000" anchor="ctr"/>
          <a:lstStyle>
            <a:lvl1pPr algn="l">
              <a:defRPr sz="9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a:t>Click to add text</a:t>
            </a:r>
            <a:endParaRPr lang="en-GB" dirty="0"/>
          </a:p>
        </p:txBody>
      </p:sp>
      <p:sp>
        <p:nvSpPr>
          <p:cNvPr id="17" name="Text Placeholder 12"/>
          <p:cNvSpPr>
            <a:spLocks noGrp="1"/>
          </p:cNvSpPr>
          <p:nvPr>
            <p:ph type="body" sz="quarter" idx="17" hasCustomPrompt="1"/>
          </p:nvPr>
        </p:nvSpPr>
        <p:spPr>
          <a:xfrm>
            <a:off x="5970025" y="1426659"/>
            <a:ext cx="1620000" cy="604800"/>
          </a:xfrm>
          <a:prstGeom prst="chevron">
            <a:avLst>
              <a:gd name="adj" fmla="val 31101"/>
            </a:avLst>
          </a:prstGeom>
          <a:solidFill>
            <a:schemeClr val="tx2"/>
          </a:solidFill>
        </p:spPr>
        <p:txBody>
          <a:bodyPr lIns="54000" tIns="54000" rIns="54000" bIns="54000" anchor="ctr"/>
          <a:lstStyle>
            <a:lvl1pPr algn="l">
              <a:defRPr sz="9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a:t>Click to add text</a:t>
            </a:r>
            <a:endParaRPr lang="en-GB" dirty="0"/>
          </a:p>
        </p:txBody>
      </p:sp>
      <p:sp>
        <p:nvSpPr>
          <p:cNvPr id="11" name="Text Placeholder 12"/>
          <p:cNvSpPr>
            <a:spLocks noGrp="1"/>
          </p:cNvSpPr>
          <p:nvPr>
            <p:ph type="body" sz="quarter" idx="18" hasCustomPrompt="1"/>
          </p:nvPr>
        </p:nvSpPr>
        <p:spPr>
          <a:xfrm>
            <a:off x="7797050" y="1426659"/>
            <a:ext cx="1620000" cy="604800"/>
          </a:xfrm>
          <a:prstGeom prst="chevron">
            <a:avLst>
              <a:gd name="adj" fmla="val 31101"/>
            </a:avLst>
          </a:prstGeom>
          <a:solidFill>
            <a:schemeClr val="tx2"/>
          </a:solidFill>
        </p:spPr>
        <p:txBody>
          <a:bodyPr lIns="54000" tIns="54000" rIns="54000" bIns="54000" anchor="ctr"/>
          <a:lstStyle>
            <a:lvl1pPr algn="l">
              <a:defRPr sz="9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a:t>Click to add text</a:t>
            </a:r>
            <a:endParaRPr lang="en-GB" dirty="0"/>
          </a:p>
        </p:txBody>
      </p:sp>
      <p:sp>
        <p:nvSpPr>
          <p:cNvPr id="12" name="Text Placeholder 8"/>
          <p:cNvSpPr>
            <a:spLocks noGrp="1"/>
          </p:cNvSpPr>
          <p:nvPr>
            <p:ph type="body" sz="quarter" idx="19"/>
          </p:nvPr>
        </p:nvSpPr>
        <p:spPr>
          <a:xfrm>
            <a:off x="7797050" y="2336184"/>
            <a:ext cx="1620000" cy="3690616"/>
          </a:xfrm>
        </p:spPr>
        <p:txBody>
          <a:bodyPr/>
          <a:lstStyle>
            <a:lvl1pPr>
              <a:defRPr sz="900"/>
            </a:lvl1pPr>
            <a:lvl2pPr>
              <a:defRPr sz="900"/>
            </a:lvl2pPr>
            <a:lvl3pPr>
              <a:defRPr sz="900"/>
            </a:lvl3pPr>
            <a:lvl4pPr>
              <a:defRPr sz="900"/>
            </a:lvl4pPr>
            <a:lvl5pPr>
              <a:defRPr sz="9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dirty="0"/>
          </a:p>
        </p:txBody>
      </p:sp>
      <p:sp>
        <p:nvSpPr>
          <p:cNvPr id="3" name="Title 2"/>
          <p:cNvSpPr>
            <a:spLocks noGrp="1"/>
          </p:cNvSpPr>
          <p:nvPr>
            <p:ph type="title"/>
          </p:nvPr>
        </p:nvSpPr>
        <p:spPr>
          <a:xfrm>
            <a:off x="488950" y="451575"/>
            <a:ext cx="8928100" cy="723600"/>
          </a:xfrm>
        </p:spPr>
        <p:txBody>
          <a:bodyPr/>
          <a:lstStyle/>
          <a:p>
            <a:r>
              <a:rPr lang="ja-JP" altLang="en-US"/>
              <a:t>マスター タイトルの書式設定</a:t>
            </a:r>
            <a:endParaRPr lang="en-GB" dirty="0"/>
          </a:p>
        </p:txBody>
      </p:sp>
      <p:sp>
        <p:nvSpPr>
          <p:cNvPr id="14" name="Text Placeholder 4"/>
          <p:cNvSpPr>
            <a:spLocks noGrp="1"/>
          </p:cNvSpPr>
          <p:nvPr>
            <p:ph type="body" sz="quarter" idx="20" hasCustomPrompt="1"/>
          </p:nvPr>
        </p:nvSpPr>
        <p:spPr>
          <a:xfrm>
            <a:off x="488950" y="203863"/>
            <a:ext cx="8591450" cy="169200"/>
          </a:xfrm>
        </p:spPr>
        <p:txBody>
          <a:bodyPr anchor="b"/>
          <a:lstStyle>
            <a:lvl1pPr>
              <a:spcAft>
                <a:spcPts val="0"/>
              </a:spcAft>
              <a:defRPr sz="1200"/>
            </a:lvl1pPr>
          </a:lstStyle>
          <a:p>
            <a:pPr lvl="0"/>
            <a:r>
              <a:rPr lang="en-US" dirty="0"/>
              <a:t>Super title here</a:t>
            </a:r>
          </a:p>
        </p:txBody>
      </p:sp>
    </p:spTree>
    <p:extLst>
      <p:ext uri="{BB962C8B-B14F-4D97-AF65-F5344CB8AC3E}">
        <p14:creationId xmlns:p14="http://schemas.microsoft.com/office/powerpoint/2010/main" val="28775981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ROCESS FOUR COLUMN">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488950" y="2336184"/>
            <a:ext cx="2088000" cy="3690616"/>
          </a:xfrm>
        </p:spPr>
        <p:txBody>
          <a:bodyPr/>
          <a:lstStyle>
            <a:lvl1pPr>
              <a:defRPr sz="900"/>
            </a:lvl1pPr>
            <a:lvl2pPr>
              <a:defRPr sz="900"/>
            </a:lvl2pPr>
            <a:lvl3pPr>
              <a:defRPr sz="900"/>
            </a:lvl3pPr>
            <a:lvl4pPr>
              <a:defRPr sz="900"/>
            </a:lvl4pPr>
            <a:lvl5pPr>
              <a:defRPr sz="9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dirty="0"/>
          </a:p>
        </p:txBody>
      </p:sp>
      <p:sp>
        <p:nvSpPr>
          <p:cNvPr id="4" name="Text Placeholder 8"/>
          <p:cNvSpPr>
            <a:spLocks noGrp="1"/>
          </p:cNvSpPr>
          <p:nvPr>
            <p:ph type="body" sz="quarter" idx="11"/>
          </p:nvPr>
        </p:nvSpPr>
        <p:spPr>
          <a:xfrm>
            <a:off x="2768983" y="2336184"/>
            <a:ext cx="2088000" cy="3690616"/>
          </a:xfrm>
        </p:spPr>
        <p:txBody>
          <a:bodyPr/>
          <a:lstStyle>
            <a:lvl1pPr>
              <a:defRPr sz="900"/>
            </a:lvl1pPr>
            <a:lvl2pPr>
              <a:defRPr sz="900"/>
            </a:lvl2pPr>
            <a:lvl3pPr>
              <a:defRPr sz="900"/>
            </a:lvl3pPr>
            <a:lvl4pPr>
              <a:defRPr sz="900"/>
            </a:lvl4pPr>
            <a:lvl5pPr>
              <a:defRPr sz="9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dirty="0"/>
          </a:p>
        </p:txBody>
      </p:sp>
      <p:sp>
        <p:nvSpPr>
          <p:cNvPr id="5" name="Text Placeholder 8"/>
          <p:cNvSpPr>
            <a:spLocks noGrp="1"/>
          </p:cNvSpPr>
          <p:nvPr>
            <p:ph type="body" sz="quarter" idx="12"/>
          </p:nvPr>
        </p:nvSpPr>
        <p:spPr>
          <a:xfrm>
            <a:off x="5049016" y="2336184"/>
            <a:ext cx="2088000" cy="3690616"/>
          </a:xfrm>
        </p:spPr>
        <p:txBody>
          <a:bodyPr/>
          <a:lstStyle>
            <a:lvl1pPr>
              <a:defRPr sz="900"/>
            </a:lvl1pPr>
            <a:lvl2pPr>
              <a:defRPr sz="900"/>
            </a:lvl2pPr>
            <a:lvl3pPr>
              <a:defRPr sz="900"/>
            </a:lvl3pPr>
            <a:lvl4pPr>
              <a:defRPr sz="900"/>
            </a:lvl4pPr>
            <a:lvl5pPr>
              <a:defRPr sz="9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dirty="0"/>
          </a:p>
        </p:txBody>
      </p:sp>
      <p:sp>
        <p:nvSpPr>
          <p:cNvPr id="6" name="Text Placeholder 8"/>
          <p:cNvSpPr>
            <a:spLocks noGrp="1"/>
          </p:cNvSpPr>
          <p:nvPr>
            <p:ph type="body" sz="quarter" idx="13"/>
          </p:nvPr>
        </p:nvSpPr>
        <p:spPr>
          <a:xfrm>
            <a:off x="7329050" y="2336184"/>
            <a:ext cx="2088000" cy="3690616"/>
          </a:xfrm>
        </p:spPr>
        <p:txBody>
          <a:bodyPr/>
          <a:lstStyle>
            <a:lvl1pPr>
              <a:defRPr sz="900"/>
            </a:lvl1pPr>
            <a:lvl2pPr>
              <a:defRPr sz="900"/>
            </a:lvl2pPr>
            <a:lvl3pPr>
              <a:defRPr sz="900"/>
            </a:lvl3pPr>
            <a:lvl4pPr>
              <a:defRPr sz="900"/>
            </a:lvl4pPr>
            <a:lvl5pPr>
              <a:defRPr sz="9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dirty="0"/>
          </a:p>
        </p:txBody>
      </p:sp>
      <p:sp>
        <p:nvSpPr>
          <p:cNvPr id="13" name="Text Placeholder 12"/>
          <p:cNvSpPr>
            <a:spLocks noGrp="1"/>
          </p:cNvSpPr>
          <p:nvPr>
            <p:ph type="body" sz="quarter" idx="14" hasCustomPrompt="1"/>
          </p:nvPr>
        </p:nvSpPr>
        <p:spPr>
          <a:xfrm>
            <a:off x="488950" y="1426659"/>
            <a:ext cx="2088000" cy="604800"/>
          </a:xfrm>
          <a:prstGeom prst="homePlate">
            <a:avLst>
              <a:gd name="adj" fmla="val 31970"/>
            </a:avLst>
          </a:prstGeom>
          <a:solidFill>
            <a:schemeClr val="tx2"/>
          </a:solidFill>
        </p:spPr>
        <p:txBody>
          <a:bodyPr lIns="54000" tIns="54000" rIns="54000" bIns="54000" anchor="ctr"/>
          <a:lstStyle>
            <a:lvl1pPr algn="l">
              <a:defRPr sz="9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a:t>Click to add text</a:t>
            </a:r>
            <a:endParaRPr lang="en-GB" dirty="0"/>
          </a:p>
        </p:txBody>
      </p:sp>
      <p:sp>
        <p:nvSpPr>
          <p:cNvPr id="15" name="Text Placeholder 12"/>
          <p:cNvSpPr>
            <a:spLocks noGrp="1"/>
          </p:cNvSpPr>
          <p:nvPr>
            <p:ph type="body" sz="quarter" idx="15" hasCustomPrompt="1"/>
          </p:nvPr>
        </p:nvSpPr>
        <p:spPr>
          <a:xfrm>
            <a:off x="2768983" y="1426659"/>
            <a:ext cx="2088000" cy="604800"/>
          </a:xfrm>
          <a:prstGeom prst="chevron">
            <a:avLst>
              <a:gd name="adj" fmla="val 31101"/>
            </a:avLst>
          </a:prstGeom>
          <a:solidFill>
            <a:schemeClr val="tx2"/>
          </a:solidFill>
        </p:spPr>
        <p:txBody>
          <a:bodyPr lIns="54000" tIns="54000" rIns="54000" bIns="54000" anchor="ctr"/>
          <a:lstStyle>
            <a:lvl1pPr algn="l">
              <a:defRPr sz="9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a:t>Click to add text</a:t>
            </a:r>
            <a:endParaRPr lang="en-GB" dirty="0"/>
          </a:p>
        </p:txBody>
      </p:sp>
      <p:sp>
        <p:nvSpPr>
          <p:cNvPr id="16" name="Text Placeholder 12"/>
          <p:cNvSpPr>
            <a:spLocks noGrp="1"/>
          </p:cNvSpPr>
          <p:nvPr>
            <p:ph type="body" sz="quarter" idx="16" hasCustomPrompt="1"/>
          </p:nvPr>
        </p:nvSpPr>
        <p:spPr>
          <a:xfrm>
            <a:off x="5049016" y="1426659"/>
            <a:ext cx="2088000" cy="604800"/>
          </a:xfrm>
          <a:prstGeom prst="chevron">
            <a:avLst>
              <a:gd name="adj" fmla="val 31101"/>
            </a:avLst>
          </a:prstGeom>
          <a:solidFill>
            <a:schemeClr val="tx2"/>
          </a:solidFill>
        </p:spPr>
        <p:txBody>
          <a:bodyPr lIns="54000" tIns="54000" rIns="54000" bIns="54000" anchor="ctr"/>
          <a:lstStyle>
            <a:lvl1pPr algn="l">
              <a:defRPr sz="9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a:t>Click to add text</a:t>
            </a:r>
            <a:endParaRPr lang="en-GB" dirty="0"/>
          </a:p>
        </p:txBody>
      </p:sp>
      <p:sp>
        <p:nvSpPr>
          <p:cNvPr id="17" name="Text Placeholder 12"/>
          <p:cNvSpPr>
            <a:spLocks noGrp="1"/>
          </p:cNvSpPr>
          <p:nvPr>
            <p:ph type="body" sz="quarter" idx="17" hasCustomPrompt="1"/>
          </p:nvPr>
        </p:nvSpPr>
        <p:spPr>
          <a:xfrm>
            <a:off x="7329050" y="1426659"/>
            <a:ext cx="2088000" cy="604800"/>
          </a:xfrm>
          <a:prstGeom prst="chevron">
            <a:avLst>
              <a:gd name="adj" fmla="val 31101"/>
            </a:avLst>
          </a:prstGeom>
          <a:solidFill>
            <a:schemeClr val="tx2"/>
          </a:solidFill>
        </p:spPr>
        <p:txBody>
          <a:bodyPr lIns="54000" tIns="54000" rIns="54000" bIns="54000" anchor="ctr"/>
          <a:lstStyle>
            <a:lvl1pPr algn="l">
              <a:defRPr sz="9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a:t>Click to add text</a:t>
            </a:r>
            <a:endParaRPr lang="en-GB" dirty="0"/>
          </a:p>
        </p:txBody>
      </p:sp>
      <p:sp>
        <p:nvSpPr>
          <p:cNvPr id="3" name="Title 2"/>
          <p:cNvSpPr>
            <a:spLocks noGrp="1"/>
          </p:cNvSpPr>
          <p:nvPr>
            <p:ph type="title"/>
          </p:nvPr>
        </p:nvSpPr>
        <p:spPr>
          <a:xfrm>
            <a:off x="488950" y="451575"/>
            <a:ext cx="8928100" cy="723600"/>
          </a:xfrm>
        </p:spPr>
        <p:txBody>
          <a:bodyPr/>
          <a:lstStyle/>
          <a:p>
            <a:r>
              <a:rPr lang="ja-JP" altLang="en-US"/>
              <a:t>マスター タイトルの書式設定</a:t>
            </a:r>
            <a:endParaRPr lang="en-GB" dirty="0"/>
          </a:p>
        </p:txBody>
      </p:sp>
      <p:sp>
        <p:nvSpPr>
          <p:cNvPr id="11" name="Text Placeholder 4"/>
          <p:cNvSpPr>
            <a:spLocks noGrp="1"/>
          </p:cNvSpPr>
          <p:nvPr>
            <p:ph type="body" sz="quarter" idx="18" hasCustomPrompt="1"/>
          </p:nvPr>
        </p:nvSpPr>
        <p:spPr>
          <a:xfrm>
            <a:off x="488950" y="203863"/>
            <a:ext cx="8591450" cy="169200"/>
          </a:xfrm>
        </p:spPr>
        <p:txBody>
          <a:bodyPr anchor="b"/>
          <a:lstStyle>
            <a:lvl1pPr>
              <a:spcAft>
                <a:spcPts val="0"/>
              </a:spcAft>
              <a:defRPr sz="1200"/>
            </a:lvl1pPr>
          </a:lstStyle>
          <a:p>
            <a:pPr lvl="0"/>
            <a:r>
              <a:rPr lang="en-US" dirty="0"/>
              <a:t>Super title here</a:t>
            </a:r>
          </a:p>
        </p:txBody>
      </p:sp>
    </p:spTree>
    <p:extLst>
      <p:ext uri="{BB962C8B-B14F-4D97-AF65-F5344CB8AC3E}">
        <p14:creationId xmlns:p14="http://schemas.microsoft.com/office/powerpoint/2010/main" val="26838659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AD WITH CENTER">
    <p:spTree>
      <p:nvGrpSpPr>
        <p:cNvPr id="1" name=""/>
        <p:cNvGrpSpPr/>
        <p:nvPr/>
      </p:nvGrpSpPr>
      <p:grpSpPr>
        <a:xfrm>
          <a:off x="0" y="0"/>
          <a:ext cx="0" cy="0"/>
          <a:chOff x="0" y="0"/>
          <a:chExt cx="0" cy="0"/>
        </a:xfrm>
      </p:grpSpPr>
      <p:sp>
        <p:nvSpPr>
          <p:cNvPr id="5" name="Text Placeholder 8"/>
          <p:cNvSpPr>
            <a:spLocks noGrp="1"/>
          </p:cNvSpPr>
          <p:nvPr>
            <p:ph type="body" sz="quarter" idx="12"/>
          </p:nvPr>
        </p:nvSpPr>
        <p:spPr>
          <a:xfrm>
            <a:off x="5963100" y="4532800"/>
            <a:ext cx="3453950" cy="1494000"/>
          </a:xfrm>
          <a:ln w="6350">
            <a:solidFill>
              <a:schemeClr val="tx2"/>
            </a:solidFill>
          </a:ln>
        </p:spPr>
        <p:txBody>
          <a:bodyPr lIns="54000" tIns="54000" rIns="54000" bIns="54000"/>
          <a:lstStyle>
            <a:lvl1pPr>
              <a:defRPr sz="900"/>
            </a:lvl1pPr>
            <a:lvl2pPr>
              <a:defRPr sz="900"/>
            </a:lvl2pPr>
            <a:lvl3pPr>
              <a:defRPr sz="900"/>
            </a:lvl3pPr>
            <a:lvl4pPr>
              <a:defRPr sz="900"/>
            </a:lvl4pPr>
            <a:lvl5pPr>
              <a:defRPr sz="9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dirty="0"/>
          </a:p>
        </p:txBody>
      </p:sp>
      <p:sp>
        <p:nvSpPr>
          <p:cNvPr id="6" name="Text Placeholder 8"/>
          <p:cNvSpPr>
            <a:spLocks noGrp="1"/>
          </p:cNvSpPr>
          <p:nvPr>
            <p:ph type="body" sz="quarter" idx="13"/>
          </p:nvPr>
        </p:nvSpPr>
        <p:spPr>
          <a:xfrm>
            <a:off x="5963100" y="1775459"/>
            <a:ext cx="3453950" cy="1494000"/>
          </a:xfrm>
          <a:ln w="6350">
            <a:solidFill>
              <a:schemeClr val="tx2"/>
            </a:solidFill>
          </a:ln>
        </p:spPr>
        <p:txBody>
          <a:bodyPr lIns="54000" tIns="54000" rIns="54000" bIns="54000"/>
          <a:lstStyle>
            <a:lvl1pPr>
              <a:defRPr sz="900"/>
            </a:lvl1pPr>
            <a:lvl2pPr>
              <a:defRPr sz="900"/>
            </a:lvl2pPr>
            <a:lvl3pPr>
              <a:defRPr sz="900"/>
            </a:lvl3pPr>
            <a:lvl4pPr>
              <a:defRPr sz="900"/>
            </a:lvl4pPr>
            <a:lvl5pPr>
              <a:defRPr sz="9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dirty="0"/>
          </a:p>
        </p:txBody>
      </p:sp>
      <p:sp>
        <p:nvSpPr>
          <p:cNvPr id="13" name="Text Placeholder 12"/>
          <p:cNvSpPr>
            <a:spLocks noGrp="1"/>
          </p:cNvSpPr>
          <p:nvPr>
            <p:ph type="body" sz="quarter" idx="14" hasCustomPrompt="1"/>
          </p:nvPr>
        </p:nvSpPr>
        <p:spPr>
          <a:xfrm>
            <a:off x="4357201" y="3191932"/>
            <a:ext cx="1191600" cy="1191600"/>
          </a:xfrm>
          <a:prstGeom prst="ellipse">
            <a:avLst/>
          </a:prstGeom>
          <a:solidFill>
            <a:schemeClr val="accent1"/>
          </a:solidFill>
        </p:spPr>
        <p:txBody>
          <a:bodyPr lIns="54000" tIns="54000" rIns="54000" bIns="54000" anchor="ctr"/>
          <a:lstStyle>
            <a:lvl1pPr algn="ctr">
              <a:defRPr sz="9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a:t>Click to add text</a:t>
            </a:r>
            <a:endParaRPr lang="en-GB" dirty="0"/>
          </a:p>
        </p:txBody>
      </p:sp>
      <p:sp>
        <p:nvSpPr>
          <p:cNvPr id="11" name="Text Placeholder 8"/>
          <p:cNvSpPr>
            <a:spLocks noGrp="1"/>
          </p:cNvSpPr>
          <p:nvPr>
            <p:ph type="body" sz="quarter" idx="15"/>
          </p:nvPr>
        </p:nvSpPr>
        <p:spPr>
          <a:xfrm>
            <a:off x="5963100" y="1428430"/>
            <a:ext cx="3453950" cy="360000"/>
          </a:xfrm>
          <a:solidFill>
            <a:schemeClr val="tx2"/>
          </a:solidFill>
          <a:ln w="6350">
            <a:solidFill>
              <a:schemeClr val="tx2"/>
            </a:solidFill>
          </a:ln>
        </p:spPr>
        <p:txBody>
          <a:bodyPr lIns="54000" tIns="54000" rIns="54000" bIns="54000" anchor="ctr"/>
          <a:lstStyle>
            <a:lvl1pPr>
              <a:defRPr sz="900">
                <a:solidFill>
                  <a:schemeClr val="bg1"/>
                </a:solidFill>
              </a:defRPr>
            </a:lvl1pPr>
            <a:lvl2pPr>
              <a:defRPr sz="1400"/>
            </a:lvl2pPr>
            <a:lvl3pPr>
              <a:defRPr sz="1400"/>
            </a:lvl3pPr>
            <a:lvl4pPr>
              <a:defRPr sz="1400"/>
            </a:lvl4pPr>
            <a:lvl5pPr>
              <a:defRPr sz="1400"/>
            </a:lvl5pPr>
          </a:lstStyle>
          <a:p>
            <a:pPr lvl="0"/>
            <a:r>
              <a:rPr lang="ja-JP" altLang="en-US"/>
              <a:t>マスター テキストの書式設定</a:t>
            </a:r>
          </a:p>
        </p:txBody>
      </p:sp>
      <p:sp>
        <p:nvSpPr>
          <p:cNvPr id="12" name="Text Placeholder 8"/>
          <p:cNvSpPr>
            <a:spLocks noGrp="1"/>
          </p:cNvSpPr>
          <p:nvPr>
            <p:ph type="body" sz="quarter" idx="16"/>
          </p:nvPr>
        </p:nvSpPr>
        <p:spPr>
          <a:xfrm>
            <a:off x="5963100" y="4182242"/>
            <a:ext cx="3453950" cy="360000"/>
          </a:xfrm>
          <a:solidFill>
            <a:schemeClr val="tx2"/>
          </a:solidFill>
          <a:ln w="6350">
            <a:solidFill>
              <a:schemeClr val="tx2"/>
            </a:solidFill>
          </a:ln>
        </p:spPr>
        <p:txBody>
          <a:bodyPr lIns="54000" tIns="54000" rIns="54000" bIns="54000" anchor="ctr"/>
          <a:lstStyle>
            <a:lvl1pPr>
              <a:defRPr sz="900">
                <a:solidFill>
                  <a:schemeClr val="bg1"/>
                </a:solidFill>
              </a:defRPr>
            </a:lvl1pPr>
            <a:lvl2pPr>
              <a:defRPr sz="1400"/>
            </a:lvl2pPr>
            <a:lvl3pPr>
              <a:defRPr sz="1400"/>
            </a:lvl3pPr>
            <a:lvl4pPr>
              <a:defRPr sz="1400"/>
            </a:lvl4pPr>
            <a:lvl5pPr>
              <a:defRPr sz="1400"/>
            </a:lvl5pPr>
          </a:lstStyle>
          <a:p>
            <a:pPr lvl="0"/>
            <a:r>
              <a:rPr lang="ja-JP" altLang="en-US"/>
              <a:t>マスター テキストの書式設定</a:t>
            </a:r>
          </a:p>
        </p:txBody>
      </p:sp>
      <p:sp>
        <p:nvSpPr>
          <p:cNvPr id="14" name="Text Placeholder 8"/>
          <p:cNvSpPr>
            <a:spLocks noGrp="1"/>
          </p:cNvSpPr>
          <p:nvPr>
            <p:ph type="body" sz="quarter" idx="17"/>
          </p:nvPr>
        </p:nvSpPr>
        <p:spPr>
          <a:xfrm>
            <a:off x="488950" y="4532800"/>
            <a:ext cx="3453950" cy="1494000"/>
          </a:xfrm>
          <a:ln w="6350">
            <a:solidFill>
              <a:schemeClr val="tx2"/>
            </a:solidFill>
          </a:ln>
        </p:spPr>
        <p:txBody>
          <a:bodyPr lIns="54000" tIns="54000" rIns="54000" bIns="54000"/>
          <a:lstStyle>
            <a:lvl1pPr>
              <a:defRPr sz="900"/>
            </a:lvl1pPr>
            <a:lvl2pPr>
              <a:defRPr sz="900"/>
            </a:lvl2pPr>
            <a:lvl3pPr>
              <a:defRPr sz="900"/>
            </a:lvl3pPr>
            <a:lvl4pPr>
              <a:defRPr sz="900"/>
            </a:lvl4pPr>
            <a:lvl5pPr>
              <a:defRPr sz="9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dirty="0"/>
          </a:p>
        </p:txBody>
      </p:sp>
      <p:sp>
        <p:nvSpPr>
          <p:cNvPr id="18" name="Text Placeholder 8"/>
          <p:cNvSpPr>
            <a:spLocks noGrp="1"/>
          </p:cNvSpPr>
          <p:nvPr>
            <p:ph type="body" sz="quarter" idx="18"/>
          </p:nvPr>
        </p:nvSpPr>
        <p:spPr>
          <a:xfrm>
            <a:off x="488950" y="4182242"/>
            <a:ext cx="3453950" cy="360000"/>
          </a:xfrm>
          <a:solidFill>
            <a:schemeClr val="tx2"/>
          </a:solidFill>
          <a:ln w="6350">
            <a:solidFill>
              <a:schemeClr val="tx2"/>
            </a:solidFill>
          </a:ln>
        </p:spPr>
        <p:txBody>
          <a:bodyPr lIns="54000" tIns="54000" rIns="54000" bIns="54000" anchor="ctr"/>
          <a:lstStyle>
            <a:lvl1pPr>
              <a:defRPr sz="900">
                <a:solidFill>
                  <a:schemeClr val="bg1"/>
                </a:solidFill>
              </a:defRPr>
            </a:lvl1pPr>
            <a:lvl2pPr>
              <a:defRPr sz="1400"/>
            </a:lvl2pPr>
            <a:lvl3pPr>
              <a:defRPr sz="1400"/>
            </a:lvl3pPr>
            <a:lvl4pPr>
              <a:defRPr sz="1400"/>
            </a:lvl4pPr>
            <a:lvl5pPr>
              <a:defRPr sz="1400"/>
            </a:lvl5pPr>
          </a:lstStyle>
          <a:p>
            <a:pPr lvl="0"/>
            <a:r>
              <a:rPr lang="ja-JP" altLang="en-US"/>
              <a:t>マスター テキストの書式設定</a:t>
            </a:r>
          </a:p>
        </p:txBody>
      </p:sp>
      <p:sp>
        <p:nvSpPr>
          <p:cNvPr id="19" name="Text Placeholder 8"/>
          <p:cNvSpPr>
            <a:spLocks noGrp="1"/>
          </p:cNvSpPr>
          <p:nvPr>
            <p:ph type="body" sz="quarter" idx="19"/>
          </p:nvPr>
        </p:nvSpPr>
        <p:spPr>
          <a:xfrm>
            <a:off x="488950" y="1775459"/>
            <a:ext cx="3453950" cy="1494000"/>
          </a:xfrm>
          <a:ln w="6350">
            <a:solidFill>
              <a:schemeClr val="tx2"/>
            </a:solidFill>
          </a:ln>
        </p:spPr>
        <p:txBody>
          <a:bodyPr lIns="54000" tIns="54000" rIns="54000" bIns="54000"/>
          <a:lstStyle>
            <a:lvl1pPr>
              <a:defRPr sz="900"/>
            </a:lvl1pPr>
            <a:lvl2pPr>
              <a:defRPr sz="900"/>
            </a:lvl2pPr>
            <a:lvl3pPr>
              <a:defRPr sz="900"/>
            </a:lvl3pPr>
            <a:lvl4pPr>
              <a:defRPr sz="900"/>
            </a:lvl4pPr>
            <a:lvl5pPr>
              <a:defRPr sz="9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dirty="0"/>
          </a:p>
        </p:txBody>
      </p:sp>
      <p:sp>
        <p:nvSpPr>
          <p:cNvPr id="20" name="Text Placeholder 8"/>
          <p:cNvSpPr>
            <a:spLocks noGrp="1"/>
          </p:cNvSpPr>
          <p:nvPr>
            <p:ph type="body" sz="quarter" idx="20"/>
          </p:nvPr>
        </p:nvSpPr>
        <p:spPr>
          <a:xfrm>
            <a:off x="488950" y="1428430"/>
            <a:ext cx="3453950" cy="360000"/>
          </a:xfrm>
          <a:solidFill>
            <a:schemeClr val="tx2"/>
          </a:solidFill>
          <a:ln w="6350">
            <a:solidFill>
              <a:schemeClr val="tx2"/>
            </a:solidFill>
          </a:ln>
        </p:spPr>
        <p:txBody>
          <a:bodyPr lIns="54000" tIns="54000" rIns="54000" bIns="54000" anchor="ctr"/>
          <a:lstStyle>
            <a:lvl1pPr>
              <a:defRPr sz="900">
                <a:solidFill>
                  <a:schemeClr val="bg1"/>
                </a:solidFill>
              </a:defRPr>
            </a:lvl1pPr>
            <a:lvl2pPr>
              <a:defRPr sz="1400"/>
            </a:lvl2pPr>
            <a:lvl3pPr>
              <a:defRPr sz="1400"/>
            </a:lvl3pPr>
            <a:lvl4pPr>
              <a:defRPr sz="1400"/>
            </a:lvl4pPr>
            <a:lvl5pPr>
              <a:defRPr sz="1400"/>
            </a:lvl5pPr>
          </a:lstStyle>
          <a:p>
            <a:pPr lvl="0"/>
            <a:r>
              <a:rPr lang="ja-JP" altLang="en-US"/>
              <a:t>マスター テキストの書式設定</a:t>
            </a:r>
          </a:p>
        </p:txBody>
      </p:sp>
      <p:sp>
        <p:nvSpPr>
          <p:cNvPr id="3" name="Right Arrow 2"/>
          <p:cNvSpPr/>
          <p:nvPr userDrawn="1"/>
        </p:nvSpPr>
        <p:spPr>
          <a:xfrm rot="2655894">
            <a:off x="4100849" y="2812312"/>
            <a:ext cx="413400" cy="378000"/>
          </a:xfrm>
          <a:prstGeom prst="rightArrow">
            <a:avLst>
              <a:gd name="adj1" fmla="val 65119"/>
              <a:gd name="adj2"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0" tIns="54000" rIns="54000" bIns="54000" numCol="1" spcCol="0" rtlCol="0" fromWordArt="0" anchor="ctr" anchorCtr="0" forceAA="0" compatLnSpc="1">
            <a:prstTxWarp prst="textNoShape">
              <a:avLst/>
            </a:prstTxWarp>
            <a:noAutofit/>
          </a:bodyPr>
          <a:lstStyle/>
          <a:p>
            <a:pPr algn="l"/>
            <a:endParaRPr lang="en-GB" sz="900" dirty="0">
              <a:solidFill>
                <a:schemeClr val="bg1"/>
              </a:solidFill>
            </a:endParaRPr>
          </a:p>
        </p:txBody>
      </p:sp>
      <p:sp>
        <p:nvSpPr>
          <p:cNvPr id="21" name="Right Arrow 20"/>
          <p:cNvSpPr/>
          <p:nvPr userDrawn="1"/>
        </p:nvSpPr>
        <p:spPr>
          <a:xfrm rot="18944106" flipH="1">
            <a:off x="5391752" y="2812312"/>
            <a:ext cx="413400" cy="378000"/>
          </a:xfrm>
          <a:prstGeom prst="rightArrow">
            <a:avLst>
              <a:gd name="adj1" fmla="val 65119"/>
              <a:gd name="adj2"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0" tIns="54000" rIns="54000" bIns="54000" numCol="1" spcCol="0" rtlCol="0" fromWordArt="0" anchor="ctr" anchorCtr="0" forceAA="0" compatLnSpc="1">
            <a:prstTxWarp prst="textNoShape">
              <a:avLst/>
            </a:prstTxWarp>
            <a:noAutofit/>
          </a:bodyPr>
          <a:lstStyle/>
          <a:p>
            <a:pPr algn="l"/>
            <a:endParaRPr lang="en-GB" sz="900" dirty="0">
              <a:solidFill>
                <a:schemeClr val="bg1"/>
              </a:solidFill>
            </a:endParaRPr>
          </a:p>
        </p:txBody>
      </p:sp>
      <p:sp>
        <p:nvSpPr>
          <p:cNvPr id="22" name="Right Arrow 21"/>
          <p:cNvSpPr/>
          <p:nvPr userDrawn="1"/>
        </p:nvSpPr>
        <p:spPr>
          <a:xfrm rot="18944106" flipV="1">
            <a:off x="4100849" y="4385153"/>
            <a:ext cx="413400" cy="378000"/>
          </a:xfrm>
          <a:prstGeom prst="rightArrow">
            <a:avLst>
              <a:gd name="adj1" fmla="val 65119"/>
              <a:gd name="adj2"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0" tIns="54000" rIns="54000" bIns="54000" numCol="1" spcCol="0" rtlCol="0" fromWordArt="0" anchor="ctr" anchorCtr="0" forceAA="0" compatLnSpc="1">
            <a:prstTxWarp prst="textNoShape">
              <a:avLst/>
            </a:prstTxWarp>
            <a:noAutofit/>
          </a:bodyPr>
          <a:lstStyle/>
          <a:p>
            <a:pPr algn="l"/>
            <a:endParaRPr lang="en-GB" sz="900" dirty="0">
              <a:solidFill>
                <a:schemeClr val="bg1"/>
              </a:solidFill>
            </a:endParaRPr>
          </a:p>
        </p:txBody>
      </p:sp>
      <p:sp>
        <p:nvSpPr>
          <p:cNvPr id="23" name="Right Arrow 22"/>
          <p:cNvSpPr/>
          <p:nvPr userDrawn="1"/>
        </p:nvSpPr>
        <p:spPr>
          <a:xfrm rot="2655894" flipH="1" flipV="1">
            <a:off x="5391752" y="4385153"/>
            <a:ext cx="413400" cy="378000"/>
          </a:xfrm>
          <a:prstGeom prst="rightArrow">
            <a:avLst>
              <a:gd name="adj1" fmla="val 65119"/>
              <a:gd name="adj2"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4000" tIns="54000" rIns="54000" bIns="54000" numCol="1" spcCol="0" rtlCol="0" fromWordArt="0" anchor="ctr" anchorCtr="0" forceAA="0" compatLnSpc="1">
            <a:prstTxWarp prst="textNoShape">
              <a:avLst/>
            </a:prstTxWarp>
            <a:noAutofit/>
          </a:bodyPr>
          <a:lstStyle/>
          <a:p>
            <a:pPr algn="l"/>
            <a:endParaRPr lang="en-GB" sz="900" dirty="0">
              <a:solidFill>
                <a:schemeClr val="bg1"/>
              </a:solidFill>
            </a:endParaRPr>
          </a:p>
        </p:txBody>
      </p:sp>
      <p:sp>
        <p:nvSpPr>
          <p:cNvPr id="4" name="Title 3"/>
          <p:cNvSpPr>
            <a:spLocks noGrp="1"/>
          </p:cNvSpPr>
          <p:nvPr>
            <p:ph type="title"/>
          </p:nvPr>
        </p:nvSpPr>
        <p:spPr/>
        <p:txBody>
          <a:bodyPr/>
          <a:lstStyle/>
          <a:p>
            <a:r>
              <a:rPr lang="ja-JP" altLang="en-US"/>
              <a:t>マスター タイトルの書式設定</a:t>
            </a:r>
            <a:endParaRPr lang="en-GB" dirty="0"/>
          </a:p>
        </p:txBody>
      </p:sp>
      <p:sp>
        <p:nvSpPr>
          <p:cNvPr id="16" name="Text Placeholder 4"/>
          <p:cNvSpPr>
            <a:spLocks noGrp="1"/>
          </p:cNvSpPr>
          <p:nvPr>
            <p:ph type="body" sz="quarter" idx="11" hasCustomPrompt="1"/>
          </p:nvPr>
        </p:nvSpPr>
        <p:spPr>
          <a:xfrm>
            <a:off x="488950" y="203863"/>
            <a:ext cx="8254800" cy="169200"/>
          </a:xfrm>
        </p:spPr>
        <p:txBody>
          <a:bodyPr anchor="b"/>
          <a:lstStyle>
            <a:lvl1pPr>
              <a:spcAft>
                <a:spcPts val="0"/>
              </a:spcAft>
              <a:defRPr sz="1200"/>
            </a:lvl1pPr>
          </a:lstStyle>
          <a:p>
            <a:pPr lvl="0"/>
            <a:r>
              <a:rPr lang="en-US" dirty="0"/>
              <a:t>Super title here</a:t>
            </a:r>
          </a:p>
        </p:txBody>
      </p:sp>
    </p:spTree>
    <p:extLst>
      <p:ext uri="{BB962C8B-B14F-4D97-AF65-F5344CB8AC3E}">
        <p14:creationId xmlns:p14="http://schemas.microsoft.com/office/powerpoint/2010/main" val="16957156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 COLUMN BLUE">
    <p:spTree>
      <p:nvGrpSpPr>
        <p:cNvPr id="1" name=""/>
        <p:cNvGrpSpPr/>
        <p:nvPr/>
      </p:nvGrpSpPr>
      <p:grpSpPr>
        <a:xfrm>
          <a:off x="0" y="0"/>
          <a:ext cx="0" cy="0"/>
          <a:chOff x="0" y="0"/>
          <a:chExt cx="0" cy="0"/>
        </a:xfrm>
      </p:grpSpPr>
      <p:sp>
        <p:nvSpPr>
          <p:cNvPr id="19" name="Text Placeholder 8"/>
          <p:cNvSpPr>
            <a:spLocks noGrp="1"/>
          </p:cNvSpPr>
          <p:nvPr>
            <p:ph type="body" sz="quarter" idx="19"/>
          </p:nvPr>
        </p:nvSpPr>
        <p:spPr>
          <a:xfrm>
            <a:off x="488950" y="1781375"/>
            <a:ext cx="4373150" cy="4245425"/>
          </a:xfrm>
          <a:ln w="6350">
            <a:noFill/>
          </a:ln>
        </p:spPr>
        <p:txBody>
          <a:bodyPr lIns="54000" tIns="54000" rIns="54000" bIns="54000"/>
          <a:lstStyle>
            <a:lvl1pPr>
              <a:defRPr sz="900"/>
            </a:lvl1pPr>
            <a:lvl2pPr>
              <a:defRPr sz="900"/>
            </a:lvl2pPr>
            <a:lvl3pPr>
              <a:defRPr sz="900"/>
            </a:lvl3pPr>
            <a:lvl4pPr>
              <a:defRPr sz="900"/>
            </a:lvl4pPr>
            <a:lvl5pPr>
              <a:defRPr sz="9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dirty="0"/>
          </a:p>
        </p:txBody>
      </p:sp>
      <p:sp>
        <p:nvSpPr>
          <p:cNvPr id="20" name="Text Placeholder 8"/>
          <p:cNvSpPr>
            <a:spLocks noGrp="1"/>
          </p:cNvSpPr>
          <p:nvPr>
            <p:ph type="body" sz="quarter" idx="20"/>
          </p:nvPr>
        </p:nvSpPr>
        <p:spPr>
          <a:xfrm>
            <a:off x="488950" y="1426659"/>
            <a:ext cx="4373150" cy="360000"/>
          </a:xfrm>
          <a:solidFill>
            <a:schemeClr val="tx2"/>
          </a:solidFill>
          <a:ln w="6350">
            <a:noFill/>
          </a:ln>
        </p:spPr>
        <p:txBody>
          <a:bodyPr lIns="54000" tIns="54000" rIns="54000" bIns="54000" anchor="ctr"/>
          <a:lstStyle>
            <a:lvl1pPr>
              <a:defRPr sz="900">
                <a:solidFill>
                  <a:schemeClr val="bg1"/>
                </a:solidFill>
              </a:defRPr>
            </a:lvl1pPr>
            <a:lvl2pPr>
              <a:defRPr sz="1400"/>
            </a:lvl2pPr>
            <a:lvl3pPr>
              <a:defRPr sz="1400"/>
            </a:lvl3pPr>
            <a:lvl4pPr>
              <a:defRPr sz="1400"/>
            </a:lvl4pPr>
            <a:lvl5pPr>
              <a:defRPr sz="1400"/>
            </a:lvl5pPr>
          </a:lstStyle>
          <a:p>
            <a:pPr lvl="0"/>
            <a:r>
              <a:rPr lang="ja-JP" altLang="en-US"/>
              <a:t>マスター テキストの書式設定</a:t>
            </a:r>
          </a:p>
        </p:txBody>
      </p:sp>
      <p:sp>
        <p:nvSpPr>
          <p:cNvPr id="16" name="Text Placeholder 8"/>
          <p:cNvSpPr>
            <a:spLocks noGrp="1"/>
          </p:cNvSpPr>
          <p:nvPr>
            <p:ph type="body" sz="quarter" idx="21"/>
          </p:nvPr>
        </p:nvSpPr>
        <p:spPr>
          <a:xfrm>
            <a:off x="5043900" y="1781375"/>
            <a:ext cx="4373150" cy="4245425"/>
          </a:xfrm>
          <a:ln w="6350">
            <a:noFill/>
          </a:ln>
        </p:spPr>
        <p:txBody>
          <a:bodyPr lIns="54000" tIns="54000" rIns="54000" bIns="54000"/>
          <a:lstStyle>
            <a:lvl1pPr>
              <a:defRPr sz="900"/>
            </a:lvl1pPr>
            <a:lvl2pPr>
              <a:defRPr sz="900"/>
            </a:lvl2pPr>
            <a:lvl3pPr>
              <a:defRPr sz="900"/>
            </a:lvl3pPr>
            <a:lvl4pPr>
              <a:defRPr sz="900"/>
            </a:lvl4pPr>
            <a:lvl5pPr>
              <a:defRPr sz="9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dirty="0"/>
          </a:p>
        </p:txBody>
      </p:sp>
      <p:sp>
        <p:nvSpPr>
          <p:cNvPr id="17" name="Text Placeholder 8"/>
          <p:cNvSpPr>
            <a:spLocks noGrp="1"/>
          </p:cNvSpPr>
          <p:nvPr>
            <p:ph type="body" sz="quarter" idx="22"/>
          </p:nvPr>
        </p:nvSpPr>
        <p:spPr>
          <a:xfrm>
            <a:off x="5043900" y="1426659"/>
            <a:ext cx="4373150" cy="360000"/>
          </a:xfrm>
          <a:solidFill>
            <a:schemeClr val="tx2"/>
          </a:solidFill>
          <a:ln w="6350">
            <a:noFill/>
          </a:ln>
        </p:spPr>
        <p:txBody>
          <a:bodyPr lIns="54000" tIns="54000" rIns="54000" bIns="54000" anchor="ctr"/>
          <a:lstStyle>
            <a:lvl1pPr>
              <a:defRPr sz="900">
                <a:solidFill>
                  <a:schemeClr val="bg1"/>
                </a:solidFill>
              </a:defRPr>
            </a:lvl1pPr>
            <a:lvl2pPr>
              <a:defRPr sz="1400"/>
            </a:lvl2pPr>
            <a:lvl3pPr>
              <a:defRPr sz="1400"/>
            </a:lvl3pPr>
            <a:lvl4pPr>
              <a:defRPr sz="1400"/>
            </a:lvl4pPr>
            <a:lvl5pPr>
              <a:defRPr sz="1400"/>
            </a:lvl5pPr>
          </a:lstStyle>
          <a:p>
            <a:pPr lvl="0"/>
            <a:r>
              <a:rPr lang="ja-JP" altLang="en-US"/>
              <a:t>マスター テキストの書式設定</a:t>
            </a:r>
          </a:p>
        </p:txBody>
      </p:sp>
      <p:sp>
        <p:nvSpPr>
          <p:cNvPr id="3" name="Title 2"/>
          <p:cNvSpPr>
            <a:spLocks noGrp="1"/>
          </p:cNvSpPr>
          <p:nvPr>
            <p:ph type="title"/>
          </p:nvPr>
        </p:nvSpPr>
        <p:spPr>
          <a:xfrm>
            <a:off x="488950" y="451575"/>
            <a:ext cx="8928100" cy="723600"/>
          </a:xfrm>
        </p:spPr>
        <p:txBody>
          <a:bodyPr/>
          <a:lstStyle/>
          <a:p>
            <a:r>
              <a:rPr lang="ja-JP" altLang="en-US"/>
              <a:t>マスター タイトルの書式設定</a:t>
            </a:r>
            <a:endParaRPr lang="en-GB" dirty="0"/>
          </a:p>
        </p:txBody>
      </p:sp>
      <p:sp>
        <p:nvSpPr>
          <p:cNvPr id="7" name="Text Placeholder 4"/>
          <p:cNvSpPr>
            <a:spLocks noGrp="1"/>
          </p:cNvSpPr>
          <p:nvPr>
            <p:ph type="body" sz="quarter" idx="11" hasCustomPrompt="1"/>
          </p:nvPr>
        </p:nvSpPr>
        <p:spPr>
          <a:xfrm>
            <a:off x="488950" y="203863"/>
            <a:ext cx="8591450" cy="169200"/>
          </a:xfrm>
        </p:spPr>
        <p:txBody>
          <a:bodyPr anchor="b"/>
          <a:lstStyle>
            <a:lvl1pPr>
              <a:spcAft>
                <a:spcPts val="0"/>
              </a:spcAft>
              <a:defRPr sz="1200"/>
            </a:lvl1pPr>
          </a:lstStyle>
          <a:p>
            <a:pPr lvl="0"/>
            <a:r>
              <a:rPr lang="en-US" dirty="0"/>
              <a:t>Super title here</a:t>
            </a:r>
          </a:p>
        </p:txBody>
      </p:sp>
    </p:spTree>
    <p:extLst>
      <p:ext uri="{BB962C8B-B14F-4D97-AF65-F5344CB8AC3E}">
        <p14:creationId xmlns:p14="http://schemas.microsoft.com/office/powerpoint/2010/main" val="38553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tter two column">
    <p:spTree>
      <p:nvGrpSpPr>
        <p:cNvPr id="1" name=""/>
        <p:cNvGrpSpPr/>
        <p:nvPr/>
      </p:nvGrpSpPr>
      <p:grpSpPr>
        <a:xfrm>
          <a:off x="0" y="0"/>
          <a:ext cx="0" cy="0"/>
          <a:chOff x="0" y="0"/>
          <a:chExt cx="0" cy="0"/>
        </a:xfrm>
      </p:grpSpPr>
      <p:sp>
        <p:nvSpPr>
          <p:cNvPr id="25" name="Text Placeholder 24"/>
          <p:cNvSpPr>
            <a:spLocks noGrp="1"/>
          </p:cNvSpPr>
          <p:nvPr>
            <p:ph type="body" sz="quarter" idx="14"/>
          </p:nvPr>
        </p:nvSpPr>
        <p:spPr>
          <a:xfrm>
            <a:off x="5046663" y="445724"/>
            <a:ext cx="4378758" cy="365356"/>
          </a:xfrm>
        </p:spPr>
        <p:txBody>
          <a:bodyPr lIns="144000"/>
          <a:lstStyle>
            <a:lvl1pPr>
              <a:spcAft>
                <a:spcPts val="300"/>
              </a:spcAft>
              <a:defRPr sz="800"/>
            </a:lvl1pPr>
            <a:lvl2pPr>
              <a:spcAft>
                <a:spcPts val="300"/>
              </a:spcAft>
              <a:defRPr sz="800"/>
            </a:lvl2pPr>
            <a:lvl3pPr>
              <a:spcAft>
                <a:spcPts val="300"/>
              </a:spcAft>
              <a:defRPr sz="800"/>
            </a:lvl3pPr>
            <a:lvl4pPr>
              <a:spcAft>
                <a:spcPts val="300"/>
              </a:spcAft>
              <a:defRPr sz="800"/>
            </a:lvl4pPr>
            <a:lvl5pPr>
              <a:spcAft>
                <a:spcPts val="300"/>
              </a:spcAft>
              <a:defRPr sz="800"/>
            </a:lvl5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26" name="Text Placeholder 24"/>
          <p:cNvSpPr>
            <a:spLocks noGrp="1"/>
          </p:cNvSpPr>
          <p:nvPr>
            <p:ph type="body" sz="quarter" idx="15"/>
          </p:nvPr>
        </p:nvSpPr>
        <p:spPr>
          <a:xfrm>
            <a:off x="488950" y="445724"/>
            <a:ext cx="4370388" cy="365356"/>
          </a:xfrm>
        </p:spPr>
        <p:txBody>
          <a:bodyPr/>
          <a:lstStyle>
            <a:lvl1pPr>
              <a:spcAft>
                <a:spcPts val="300"/>
              </a:spcAft>
              <a:defRPr sz="800"/>
            </a:lvl1pPr>
            <a:lvl2pPr>
              <a:spcAft>
                <a:spcPts val="300"/>
              </a:spcAft>
              <a:defRPr sz="800"/>
            </a:lvl2pPr>
            <a:lvl3pPr>
              <a:spcAft>
                <a:spcPts val="300"/>
              </a:spcAft>
              <a:defRPr sz="800"/>
            </a:lvl3pPr>
            <a:lvl4pPr>
              <a:spcAft>
                <a:spcPts val="300"/>
              </a:spcAft>
              <a:defRPr sz="800"/>
            </a:lvl4pPr>
            <a:lvl5pPr>
              <a:spcAft>
                <a:spcPts val="300"/>
              </a:spcAft>
              <a:defRPr sz="800"/>
            </a:lvl5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19" name="Text Placeholder 8"/>
          <p:cNvSpPr>
            <a:spLocks noGrp="1"/>
          </p:cNvSpPr>
          <p:nvPr>
            <p:ph type="body" sz="quarter" idx="10"/>
          </p:nvPr>
        </p:nvSpPr>
        <p:spPr>
          <a:xfrm>
            <a:off x="488950" y="1177924"/>
            <a:ext cx="4370388" cy="4843463"/>
          </a:xfrm>
        </p:spPr>
        <p:txBody>
          <a:bodyPr/>
          <a:lstStyle>
            <a:lvl1pPr>
              <a:defRPr sz="800"/>
            </a:lvl1pPr>
            <a:lvl2pPr>
              <a:defRPr sz="800"/>
            </a:lvl2pPr>
            <a:lvl3pPr>
              <a:defRPr sz="800"/>
            </a:lvl3pPr>
            <a:lvl4pPr>
              <a:defRPr sz="800"/>
            </a:lvl4pPr>
            <a:lvl5pPr>
              <a:defRPr sz="8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20" name="Text Placeholder 8"/>
          <p:cNvSpPr>
            <a:spLocks noGrp="1"/>
          </p:cNvSpPr>
          <p:nvPr>
            <p:ph type="body" sz="quarter" idx="11"/>
          </p:nvPr>
        </p:nvSpPr>
        <p:spPr>
          <a:xfrm>
            <a:off x="5061064" y="1177924"/>
            <a:ext cx="4355985" cy="4843463"/>
          </a:xfrm>
          <a:ln w="6350">
            <a:solidFill>
              <a:schemeClr val="tx2"/>
            </a:solidFill>
          </a:ln>
        </p:spPr>
        <p:txBody>
          <a:bodyPr lIns="144000" tIns="72000"/>
          <a:lstStyle>
            <a:lvl1pPr>
              <a:defRPr sz="800"/>
            </a:lvl1pPr>
            <a:lvl2pPr>
              <a:defRPr sz="800"/>
            </a:lvl2pPr>
            <a:lvl3pPr>
              <a:defRPr sz="800"/>
            </a:lvl3pPr>
            <a:lvl4pPr>
              <a:defRPr sz="800"/>
            </a:lvl4pPr>
            <a:lvl5pPr>
              <a:defRPr sz="8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dirty="0"/>
          </a:p>
        </p:txBody>
      </p:sp>
      <p:sp>
        <p:nvSpPr>
          <p:cNvPr id="21" name="Rectangle 20"/>
          <p:cNvSpPr/>
          <p:nvPr userDrawn="1"/>
        </p:nvSpPr>
        <p:spPr>
          <a:xfrm>
            <a:off x="5047877" y="1177924"/>
            <a:ext cx="91081" cy="4843463"/>
          </a:xfrm>
          <a:prstGeom prst="rect">
            <a:avLst/>
          </a:prstGeom>
          <a:solidFill>
            <a:schemeClr val="tx2"/>
          </a:solid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l"/>
            <a:endParaRPr lang="en-GB" sz="1500" dirty="0">
              <a:solidFill>
                <a:schemeClr val="bg1"/>
              </a:solidFill>
            </a:endParaRPr>
          </a:p>
        </p:txBody>
      </p:sp>
    </p:spTree>
    <p:extLst>
      <p:ext uri="{BB962C8B-B14F-4D97-AF65-F5344CB8AC3E}">
        <p14:creationId xmlns:p14="http://schemas.microsoft.com/office/powerpoint/2010/main" val="7486639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AD">
    <p:spTree>
      <p:nvGrpSpPr>
        <p:cNvPr id="1" name=""/>
        <p:cNvGrpSpPr/>
        <p:nvPr/>
      </p:nvGrpSpPr>
      <p:grpSpPr>
        <a:xfrm>
          <a:off x="0" y="0"/>
          <a:ext cx="0" cy="0"/>
          <a:chOff x="0" y="0"/>
          <a:chExt cx="0" cy="0"/>
        </a:xfrm>
      </p:grpSpPr>
      <p:sp>
        <p:nvSpPr>
          <p:cNvPr id="5" name="Text Placeholder 8"/>
          <p:cNvSpPr>
            <a:spLocks noGrp="1"/>
          </p:cNvSpPr>
          <p:nvPr>
            <p:ph type="body" sz="quarter" idx="12"/>
          </p:nvPr>
        </p:nvSpPr>
        <p:spPr>
          <a:xfrm>
            <a:off x="5054324" y="4241200"/>
            <a:ext cx="4362725" cy="1785600"/>
          </a:xfrm>
          <a:ln w="6350">
            <a:solidFill>
              <a:schemeClr val="tx2"/>
            </a:solidFill>
          </a:ln>
        </p:spPr>
        <p:txBody>
          <a:bodyPr lIns="54000" tIns="54000" rIns="54000" bIns="54000"/>
          <a:lstStyle>
            <a:lvl1pPr>
              <a:defRPr sz="900"/>
            </a:lvl1pPr>
            <a:lvl2pPr>
              <a:defRPr sz="900"/>
            </a:lvl2pPr>
            <a:lvl3pPr>
              <a:defRPr sz="900"/>
            </a:lvl3pPr>
            <a:lvl4pPr>
              <a:defRPr sz="900"/>
            </a:lvl4pPr>
            <a:lvl5pPr>
              <a:defRPr sz="9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dirty="0"/>
          </a:p>
        </p:txBody>
      </p:sp>
      <p:sp>
        <p:nvSpPr>
          <p:cNvPr id="6" name="Text Placeholder 8"/>
          <p:cNvSpPr>
            <a:spLocks noGrp="1"/>
          </p:cNvSpPr>
          <p:nvPr>
            <p:ph type="body" sz="quarter" idx="13"/>
          </p:nvPr>
        </p:nvSpPr>
        <p:spPr>
          <a:xfrm>
            <a:off x="5054324" y="1775459"/>
            <a:ext cx="4362725" cy="1785600"/>
          </a:xfrm>
          <a:ln w="6350">
            <a:solidFill>
              <a:schemeClr val="tx2"/>
            </a:solidFill>
          </a:ln>
        </p:spPr>
        <p:txBody>
          <a:bodyPr lIns="54000" tIns="54000" rIns="54000" bIns="54000"/>
          <a:lstStyle>
            <a:lvl1pPr>
              <a:defRPr sz="900"/>
            </a:lvl1pPr>
            <a:lvl2pPr>
              <a:defRPr sz="900"/>
            </a:lvl2pPr>
            <a:lvl3pPr>
              <a:defRPr sz="900"/>
            </a:lvl3pPr>
            <a:lvl4pPr>
              <a:defRPr sz="900"/>
            </a:lvl4pPr>
            <a:lvl5pPr>
              <a:defRPr sz="9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dirty="0"/>
          </a:p>
        </p:txBody>
      </p:sp>
      <p:sp>
        <p:nvSpPr>
          <p:cNvPr id="11" name="Text Placeholder 8"/>
          <p:cNvSpPr>
            <a:spLocks noGrp="1"/>
          </p:cNvSpPr>
          <p:nvPr>
            <p:ph type="body" sz="quarter" idx="15"/>
          </p:nvPr>
        </p:nvSpPr>
        <p:spPr>
          <a:xfrm>
            <a:off x="5054324" y="1428430"/>
            <a:ext cx="4362725" cy="360000"/>
          </a:xfrm>
          <a:solidFill>
            <a:schemeClr val="tx2"/>
          </a:solidFill>
          <a:ln w="6350">
            <a:solidFill>
              <a:schemeClr val="tx2"/>
            </a:solidFill>
          </a:ln>
        </p:spPr>
        <p:txBody>
          <a:bodyPr lIns="54000" tIns="54000" rIns="54000" bIns="54000" anchor="ctr"/>
          <a:lstStyle>
            <a:lvl1pPr>
              <a:defRPr sz="900">
                <a:solidFill>
                  <a:schemeClr val="bg1"/>
                </a:solidFill>
              </a:defRPr>
            </a:lvl1pPr>
            <a:lvl2pPr>
              <a:defRPr sz="1400"/>
            </a:lvl2pPr>
            <a:lvl3pPr>
              <a:defRPr sz="1400"/>
            </a:lvl3pPr>
            <a:lvl4pPr>
              <a:defRPr sz="1400"/>
            </a:lvl4pPr>
            <a:lvl5pPr>
              <a:defRPr sz="1400"/>
            </a:lvl5pPr>
          </a:lstStyle>
          <a:p>
            <a:pPr lvl="0"/>
            <a:r>
              <a:rPr lang="ja-JP" altLang="en-US"/>
              <a:t>マスター テキストの書式設定</a:t>
            </a:r>
          </a:p>
        </p:txBody>
      </p:sp>
      <p:sp>
        <p:nvSpPr>
          <p:cNvPr id="12" name="Text Placeholder 8"/>
          <p:cNvSpPr>
            <a:spLocks noGrp="1"/>
          </p:cNvSpPr>
          <p:nvPr>
            <p:ph type="body" sz="quarter" idx="16"/>
          </p:nvPr>
        </p:nvSpPr>
        <p:spPr>
          <a:xfrm>
            <a:off x="5054324" y="3890142"/>
            <a:ext cx="4362725" cy="360000"/>
          </a:xfrm>
          <a:solidFill>
            <a:schemeClr val="tx2"/>
          </a:solidFill>
          <a:ln w="6350">
            <a:solidFill>
              <a:schemeClr val="tx2"/>
            </a:solidFill>
          </a:ln>
        </p:spPr>
        <p:txBody>
          <a:bodyPr lIns="54000" tIns="54000" rIns="54000" bIns="54000" anchor="ctr"/>
          <a:lstStyle>
            <a:lvl1pPr>
              <a:defRPr sz="900">
                <a:solidFill>
                  <a:schemeClr val="bg1"/>
                </a:solidFill>
              </a:defRPr>
            </a:lvl1pPr>
            <a:lvl2pPr>
              <a:defRPr sz="1400"/>
            </a:lvl2pPr>
            <a:lvl3pPr>
              <a:defRPr sz="1400"/>
            </a:lvl3pPr>
            <a:lvl4pPr>
              <a:defRPr sz="1400"/>
            </a:lvl4pPr>
            <a:lvl5pPr>
              <a:defRPr sz="1400"/>
            </a:lvl5pPr>
          </a:lstStyle>
          <a:p>
            <a:pPr lvl="0"/>
            <a:r>
              <a:rPr lang="ja-JP" altLang="en-US"/>
              <a:t>マスター テキストの書式設定</a:t>
            </a:r>
          </a:p>
        </p:txBody>
      </p:sp>
      <p:sp>
        <p:nvSpPr>
          <p:cNvPr id="14" name="Text Placeholder 8"/>
          <p:cNvSpPr>
            <a:spLocks noGrp="1"/>
          </p:cNvSpPr>
          <p:nvPr>
            <p:ph type="body" sz="quarter" idx="17"/>
          </p:nvPr>
        </p:nvSpPr>
        <p:spPr>
          <a:xfrm>
            <a:off x="488950" y="4241200"/>
            <a:ext cx="4361750" cy="1785600"/>
          </a:xfrm>
          <a:ln w="6350">
            <a:solidFill>
              <a:schemeClr val="tx2"/>
            </a:solidFill>
          </a:ln>
        </p:spPr>
        <p:txBody>
          <a:bodyPr lIns="54000" tIns="54000" rIns="54000" bIns="54000"/>
          <a:lstStyle>
            <a:lvl1pPr>
              <a:defRPr sz="900"/>
            </a:lvl1pPr>
            <a:lvl2pPr>
              <a:defRPr sz="900"/>
            </a:lvl2pPr>
            <a:lvl3pPr>
              <a:defRPr sz="900"/>
            </a:lvl3pPr>
            <a:lvl4pPr>
              <a:defRPr sz="900"/>
            </a:lvl4pPr>
            <a:lvl5pPr>
              <a:defRPr sz="9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dirty="0"/>
          </a:p>
        </p:txBody>
      </p:sp>
      <p:sp>
        <p:nvSpPr>
          <p:cNvPr id="18" name="Text Placeholder 8"/>
          <p:cNvSpPr>
            <a:spLocks noGrp="1"/>
          </p:cNvSpPr>
          <p:nvPr>
            <p:ph type="body" sz="quarter" idx="18"/>
          </p:nvPr>
        </p:nvSpPr>
        <p:spPr>
          <a:xfrm>
            <a:off x="488950" y="3890142"/>
            <a:ext cx="4361750" cy="360000"/>
          </a:xfrm>
          <a:solidFill>
            <a:schemeClr val="tx2"/>
          </a:solidFill>
          <a:ln w="6350">
            <a:solidFill>
              <a:schemeClr val="tx2"/>
            </a:solidFill>
          </a:ln>
        </p:spPr>
        <p:txBody>
          <a:bodyPr lIns="54000" tIns="54000" rIns="54000" bIns="54000" anchor="ctr"/>
          <a:lstStyle>
            <a:lvl1pPr>
              <a:defRPr sz="900">
                <a:solidFill>
                  <a:schemeClr val="bg1"/>
                </a:solidFill>
              </a:defRPr>
            </a:lvl1pPr>
            <a:lvl2pPr>
              <a:defRPr sz="1400"/>
            </a:lvl2pPr>
            <a:lvl3pPr>
              <a:defRPr sz="1400"/>
            </a:lvl3pPr>
            <a:lvl4pPr>
              <a:defRPr sz="1400"/>
            </a:lvl4pPr>
            <a:lvl5pPr>
              <a:defRPr sz="1400"/>
            </a:lvl5pPr>
          </a:lstStyle>
          <a:p>
            <a:pPr lvl="0"/>
            <a:r>
              <a:rPr lang="ja-JP" altLang="en-US"/>
              <a:t>マスター テキストの書式設定</a:t>
            </a:r>
          </a:p>
        </p:txBody>
      </p:sp>
      <p:sp>
        <p:nvSpPr>
          <p:cNvPr id="19" name="Text Placeholder 8"/>
          <p:cNvSpPr>
            <a:spLocks noGrp="1"/>
          </p:cNvSpPr>
          <p:nvPr>
            <p:ph type="body" sz="quarter" idx="19"/>
          </p:nvPr>
        </p:nvSpPr>
        <p:spPr>
          <a:xfrm>
            <a:off x="488950" y="1775459"/>
            <a:ext cx="4361750" cy="1785600"/>
          </a:xfrm>
          <a:ln w="6350">
            <a:solidFill>
              <a:schemeClr val="tx2"/>
            </a:solidFill>
          </a:ln>
        </p:spPr>
        <p:txBody>
          <a:bodyPr lIns="54000" tIns="54000" rIns="54000" bIns="54000"/>
          <a:lstStyle>
            <a:lvl1pPr>
              <a:defRPr sz="900"/>
            </a:lvl1pPr>
            <a:lvl2pPr>
              <a:defRPr sz="900"/>
            </a:lvl2pPr>
            <a:lvl3pPr>
              <a:defRPr sz="900"/>
            </a:lvl3pPr>
            <a:lvl4pPr>
              <a:defRPr sz="900"/>
            </a:lvl4pPr>
            <a:lvl5pPr>
              <a:defRPr sz="9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dirty="0"/>
          </a:p>
        </p:txBody>
      </p:sp>
      <p:sp>
        <p:nvSpPr>
          <p:cNvPr id="20" name="Text Placeholder 8"/>
          <p:cNvSpPr>
            <a:spLocks noGrp="1"/>
          </p:cNvSpPr>
          <p:nvPr>
            <p:ph type="body" sz="quarter" idx="20"/>
          </p:nvPr>
        </p:nvSpPr>
        <p:spPr>
          <a:xfrm>
            <a:off x="488950" y="1428430"/>
            <a:ext cx="4361750" cy="360000"/>
          </a:xfrm>
          <a:solidFill>
            <a:schemeClr val="tx2"/>
          </a:solidFill>
          <a:ln w="6350">
            <a:solidFill>
              <a:schemeClr val="tx2"/>
            </a:solidFill>
          </a:ln>
        </p:spPr>
        <p:txBody>
          <a:bodyPr lIns="54000" tIns="54000" rIns="54000" bIns="54000" anchor="ctr"/>
          <a:lstStyle>
            <a:lvl1pPr>
              <a:defRPr sz="900">
                <a:solidFill>
                  <a:schemeClr val="bg1"/>
                </a:solidFill>
              </a:defRPr>
            </a:lvl1pPr>
            <a:lvl2pPr>
              <a:defRPr sz="1400"/>
            </a:lvl2pPr>
            <a:lvl3pPr>
              <a:defRPr sz="1400"/>
            </a:lvl3pPr>
            <a:lvl4pPr>
              <a:defRPr sz="1400"/>
            </a:lvl4pPr>
            <a:lvl5pPr>
              <a:defRPr sz="1400"/>
            </a:lvl5pPr>
          </a:lstStyle>
          <a:p>
            <a:pPr lvl="0"/>
            <a:r>
              <a:rPr lang="ja-JP" altLang="en-US"/>
              <a:t>マスター テキストの書式設定</a:t>
            </a:r>
          </a:p>
        </p:txBody>
      </p:sp>
      <p:sp>
        <p:nvSpPr>
          <p:cNvPr id="4" name="Title 3"/>
          <p:cNvSpPr>
            <a:spLocks noGrp="1"/>
          </p:cNvSpPr>
          <p:nvPr>
            <p:ph type="title"/>
          </p:nvPr>
        </p:nvSpPr>
        <p:spPr>
          <a:xfrm>
            <a:off x="488950" y="451575"/>
            <a:ext cx="8928100" cy="723600"/>
          </a:xfrm>
        </p:spPr>
        <p:txBody>
          <a:bodyPr/>
          <a:lstStyle/>
          <a:p>
            <a:r>
              <a:rPr lang="ja-JP" altLang="en-US"/>
              <a:t>マスター タイトルの書式設定</a:t>
            </a:r>
            <a:endParaRPr lang="en-GB" dirty="0"/>
          </a:p>
        </p:txBody>
      </p:sp>
      <p:sp>
        <p:nvSpPr>
          <p:cNvPr id="13" name="Text Placeholder 4"/>
          <p:cNvSpPr>
            <a:spLocks noGrp="1"/>
          </p:cNvSpPr>
          <p:nvPr>
            <p:ph type="body" sz="quarter" idx="11" hasCustomPrompt="1"/>
          </p:nvPr>
        </p:nvSpPr>
        <p:spPr>
          <a:xfrm>
            <a:off x="488950" y="203863"/>
            <a:ext cx="8591450" cy="169200"/>
          </a:xfrm>
        </p:spPr>
        <p:txBody>
          <a:bodyPr anchor="b"/>
          <a:lstStyle>
            <a:lvl1pPr>
              <a:spcAft>
                <a:spcPts val="0"/>
              </a:spcAft>
              <a:defRPr sz="1200"/>
            </a:lvl1pPr>
          </a:lstStyle>
          <a:p>
            <a:pPr lvl="0"/>
            <a:r>
              <a:rPr lang="en-US" dirty="0"/>
              <a:t>Super title here</a:t>
            </a:r>
          </a:p>
        </p:txBody>
      </p:sp>
    </p:spTree>
    <p:extLst>
      <p:ext uri="{BB962C8B-B14F-4D97-AF65-F5344CB8AC3E}">
        <p14:creationId xmlns:p14="http://schemas.microsoft.com/office/powerpoint/2010/main" val="8996279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AD - NO HEADING">
    <p:spTree>
      <p:nvGrpSpPr>
        <p:cNvPr id="1" name=""/>
        <p:cNvGrpSpPr/>
        <p:nvPr/>
      </p:nvGrpSpPr>
      <p:grpSpPr>
        <a:xfrm>
          <a:off x="0" y="0"/>
          <a:ext cx="0" cy="0"/>
          <a:chOff x="0" y="0"/>
          <a:chExt cx="0" cy="0"/>
        </a:xfrm>
      </p:grpSpPr>
      <p:sp>
        <p:nvSpPr>
          <p:cNvPr id="5" name="Text Placeholder 8"/>
          <p:cNvSpPr>
            <a:spLocks noGrp="1"/>
          </p:cNvSpPr>
          <p:nvPr>
            <p:ph type="body" sz="quarter" idx="12"/>
          </p:nvPr>
        </p:nvSpPr>
        <p:spPr>
          <a:xfrm>
            <a:off x="5064824" y="3829182"/>
            <a:ext cx="4352225" cy="2203200"/>
          </a:xfrm>
          <a:ln w="6350">
            <a:solidFill>
              <a:schemeClr val="tx2"/>
            </a:solidFill>
          </a:ln>
        </p:spPr>
        <p:txBody>
          <a:bodyPr lIns="54000" tIns="54000" rIns="54000" bIns="54000"/>
          <a:lstStyle>
            <a:lvl1pPr>
              <a:defRPr sz="900"/>
            </a:lvl1pPr>
            <a:lvl2pPr>
              <a:defRPr sz="900"/>
            </a:lvl2pPr>
            <a:lvl3pPr>
              <a:defRPr sz="900"/>
            </a:lvl3pPr>
            <a:lvl4pPr>
              <a:defRPr sz="900"/>
            </a:lvl4pPr>
            <a:lvl5pPr>
              <a:defRPr sz="9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dirty="0"/>
          </a:p>
        </p:txBody>
      </p:sp>
      <p:sp>
        <p:nvSpPr>
          <p:cNvPr id="6" name="Text Placeholder 8"/>
          <p:cNvSpPr>
            <a:spLocks noGrp="1"/>
          </p:cNvSpPr>
          <p:nvPr>
            <p:ph type="body" sz="quarter" idx="13"/>
          </p:nvPr>
        </p:nvSpPr>
        <p:spPr>
          <a:xfrm>
            <a:off x="5054324" y="1422400"/>
            <a:ext cx="4352225" cy="2204719"/>
          </a:xfrm>
          <a:ln w="6350">
            <a:solidFill>
              <a:schemeClr val="tx2"/>
            </a:solidFill>
          </a:ln>
        </p:spPr>
        <p:txBody>
          <a:bodyPr lIns="54000" tIns="54000" rIns="54000" bIns="54000"/>
          <a:lstStyle>
            <a:lvl1pPr>
              <a:defRPr sz="900"/>
            </a:lvl1pPr>
            <a:lvl2pPr>
              <a:defRPr sz="900"/>
            </a:lvl2pPr>
            <a:lvl3pPr>
              <a:defRPr sz="900"/>
            </a:lvl3pPr>
            <a:lvl4pPr>
              <a:defRPr sz="900"/>
            </a:lvl4pPr>
            <a:lvl5pPr>
              <a:defRPr sz="9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dirty="0"/>
          </a:p>
        </p:txBody>
      </p:sp>
      <p:sp>
        <p:nvSpPr>
          <p:cNvPr id="14" name="Text Placeholder 8"/>
          <p:cNvSpPr>
            <a:spLocks noGrp="1"/>
          </p:cNvSpPr>
          <p:nvPr>
            <p:ph type="body" sz="quarter" idx="17"/>
          </p:nvPr>
        </p:nvSpPr>
        <p:spPr>
          <a:xfrm>
            <a:off x="499450" y="3829182"/>
            <a:ext cx="4361750" cy="2203200"/>
          </a:xfrm>
          <a:ln w="6350">
            <a:solidFill>
              <a:schemeClr val="tx2"/>
            </a:solidFill>
          </a:ln>
        </p:spPr>
        <p:txBody>
          <a:bodyPr lIns="54000" tIns="54000" rIns="54000" bIns="54000"/>
          <a:lstStyle>
            <a:lvl1pPr>
              <a:defRPr sz="900"/>
            </a:lvl1pPr>
            <a:lvl2pPr>
              <a:defRPr sz="900"/>
            </a:lvl2pPr>
            <a:lvl3pPr>
              <a:defRPr sz="900"/>
            </a:lvl3pPr>
            <a:lvl4pPr>
              <a:defRPr sz="900"/>
            </a:lvl4pPr>
            <a:lvl5pPr>
              <a:defRPr sz="9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dirty="0"/>
          </a:p>
        </p:txBody>
      </p:sp>
      <p:sp>
        <p:nvSpPr>
          <p:cNvPr id="19" name="Text Placeholder 8"/>
          <p:cNvSpPr>
            <a:spLocks noGrp="1"/>
          </p:cNvSpPr>
          <p:nvPr>
            <p:ph type="body" sz="quarter" idx="19"/>
          </p:nvPr>
        </p:nvSpPr>
        <p:spPr>
          <a:xfrm>
            <a:off x="488950" y="1422400"/>
            <a:ext cx="4361750" cy="2204719"/>
          </a:xfrm>
          <a:ln w="6350">
            <a:solidFill>
              <a:schemeClr val="tx2"/>
            </a:solidFill>
          </a:ln>
        </p:spPr>
        <p:txBody>
          <a:bodyPr lIns="54000" tIns="54000" rIns="54000" bIns="54000"/>
          <a:lstStyle>
            <a:lvl1pPr>
              <a:defRPr sz="900"/>
            </a:lvl1pPr>
            <a:lvl2pPr>
              <a:defRPr sz="900"/>
            </a:lvl2pPr>
            <a:lvl3pPr>
              <a:defRPr sz="900"/>
            </a:lvl3pPr>
            <a:lvl4pPr>
              <a:defRPr sz="900"/>
            </a:lvl4pPr>
            <a:lvl5pPr>
              <a:defRPr sz="9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dirty="0"/>
          </a:p>
        </p:txBody>
      </p:sp>
      <p:sp>
        <p:nvSpPr>
          <p:cNvPr id="4" name="Title 3"/>
          <p:cNvSpPr>
            <a:spLocks noGrp="1"/>
          </p:cNvSpPr>
          <p:nvPr>
            <p:ph type="title"/>
          </p:nvPr>
        </p:nvSpPr>
        <p:spPr>
          <a:xfrm>
            <a:off x="488950" y="451575"/>
            <a:ext cx="8928100" cy="723600"/>
          </a:xfrm>
        </p:spPr>
        <p:txBody>
          <a:bodyPr/>
          <a:lstStyle/>
          <a:p>
            <a:r>
              <a:rPr lang="ja-JP" altLang="en-US"/>
              <a:t>マスター タイトルの書式設定</a:t>
            </a:r>
            <a:endParaRPr lang="en-GB" dirty="0"/>
          </a:p>
        </p:txBody>
      </p:sp>
      <p:sp>
        <p:nvSpPr>
          <p:cNvPr id="13" name="Text Placeholder 4"/>
          <p:cNvSpPr>
            <a:spLocks noGrp="1"/>
          </p:cNvSpPr>
          <p:nvPr>
            <p:ph type="body" sz="quarter" idx="11" hasCustomPrompt="1"/>
          </p:nvPr>
        </p:nvSpPr>
        <p:spPr>
          <a:xfrm>
            <a:off x="488950" y="203863"/>
            <a:ext cx="8591450" cy="169200"/>
          </a:xfrm>
        </p:spPr>
        <p:txBody>
          <a:bodyPr anchor="b"/>
          <a:lstStyle>
            <a:lvl1pPr>
              <a:spcAft>
                <a:spcPts val="0"/>
              </a:spcAft>
              <a:defRPr sz="1200"/>
            </a:lvl1pPr>
          </a:lstStyle>
          <a:p>
            <a:pPr lvl="0"/>
            <a:r>
              <a:rPr lang="en-US" dirty="0"/>
              <a:t>Super title here</a:t>
            </a:r>
          </a:p>
        </p:txBody>
      </p:sp>
    </p:spTree>
    <p:extLst>
      <p:ext uri="{BB962C8B-B14F-4D97-AF65-F5344CB8AC3E}">
        <p14:creationId xmlns:p14="http://schemas.microsoft.com/office/powerpoint/2010/main" val="10628604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DIVIDER 1">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215200" y="1346400"/>
            <a:ext cx="6708000" cy="3510000"/>
          </a:xfrm>
        </p:spPr>
        <p:txBody>
          <a:bodyPr anchor="t" anchorCtr="0"/>
          <a:lstStyle>
            <a:lvl1pPr algn="l">
              <a:defRPr sz="6000">
                <a:solidFill>
                  <a:schemeClr val="bg1"/>
                </a:solidFill>
              </a:defRPr>
            </a:lvl1pPr>
          </a:lstStyle>
          <a:p>
            <a:r>
              <a:rPr lang="en-GB" dirty="0"/>
              <a:t>Section divider one title style</a:t>
            </a:r>
            <a:endParaRPr lang="en-US" dirty="0"/>
          </a:p>
        </p:txBody>
      </p:sp>
      <p:sp>
        <p:nvSpPr>
          <p:cNvPr id="4" name="object 3"/>
          <p:cNvSpPr/>
          <p:nvPr userDrawn="1"/>
        </p:nvSpPr>
        <p:spPr>
          <a:xfrm>
            <a:off x="1" y="0"/>
            <a:ext cx="1720042"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338D"/>
          </a:solidFill>
        </p:spPr>
        <p:txBody>
          <a:bodyPr wrap="square" lIns="0" tIns="0" rIns="0" bIns="0" rtlCol="0">
            <a:noAutofit/>
          </a:bodyPr>
          <a:lstStyle/>
          <a:p>
            <a:endParaRPr sz="1800" dirty="0">
              <a:latin typeface="Arial" panose="020B0604020202020204" pitchFamily="34" charset="0"/>
            </a:endParaRPr>
          </a:p>
        </p:txBody>
      </p:sp>
      <p:sp>
        <p:nvSpPr>
          <p:cNvPr id="5" name="Freeform 19"/>
          <p:cNvSpPr>
            <a:spLocks noEditPoints="1"/>
          </p:cNvSpPr>
          <p:nvPr userDrawn="1"/>
        </p:nvSpPr>
        <p:spPr bwMode="auto">
          <a:xfrm>
            <a:off x="2236108" y="784800"/>
            <a:ext cx="777600" cy="316800"/>
          </a:xfrm>
          <a:custGeom>
            <a:avLst/>
            <a:gdLst>
              <a:gd name="T0" fmla="*/ 269 w 283"/>
              <a:gd name="T1" fmla="*/ 77 h 114"/>
              <a:gd name="T2" fmla="*/ 222 w 283"/>
              <a:gd name="T3" fmla="*/ 87 h 114"/>
              <a:gd name="T4" fmla="*/ 244 w 283"/>
              <a:gd name="T5" fmla="*/ 60 h 114"/>
              <a:gd name="T6" fmla="*/ 269 w 283"/>
              <a:gd name="T7" fmla="*/ 56 h 114"/>
              <a:gd name="T8" fmla="*/ 222 w 283"/>
              <a:gd name="T9" fmla="*/ 2 h 114"/>
              <a:gd name="T10" fmla="*/ 281 w 283"/>
              <a:gd name="T11" fmla="*/ 87 h 114"/>
              <a:gd name="T12" fmla="*/ 222 w 283"/>
              <a:gd name="T13" fmla="*/ 89 h 114"/>
              <a:gd name="T14" fmla="*/ 246 w 283"/>
              <a:gd name="T15" fmla="*/ 101 h 114"/>
              <a:gd name="T16" fmla="*/ 205 w 283"/>
              <a:gd name="T17" fmla="*/ 82 h 114"/>
              <a:gd name="T18" fmla="*/ 203 w 283"/>
              <a:gd name="T19" fmla="*/ 52 h 114"/>
              <a:gd name="T20" fmla="*/ 154 w 283"/>
              <a:gd name="T21" fmla="*/ 87 h 114"/>
              <a:gd name="T22" fmla="*/ 213 w 283"/>
              <a:gd name="T23" fmla="*/ 53 h 114"/>
              <a:gd name="T24" fmla="*/ 171 w 283"/>
              <a:gd name="T25" fmla="*/ 87 h 114"/>
              <a:gd name="T26" fmla="*/ 180 w 283"/>
              <a:gd name="T27" fmla="*/ 87 h 114"/>
              <a:gd name="T28" fmla="*/ 120 w 283"/>
              <a:gd name="T29" fmla="*/ 87 h 114"/>
              <a:gd name="T30" fmla="*/ 117 w 283"/>
              <a:gd name="T31" fmla="*/ 56 h 114"/>
              <a:gd name="T32" fmla="*/ 86 w 283"/>
              <a:gd name="T33" fmla="*/ 2 h 114"/>
              <a:gd name="T34" fmla="*/ 145 w 283"/>
              <a:gd name="T35" fmla="*/ 52 h 114"/>
              <a:gd name="T36" fmla="*/ 142 w 283"/>
              <a:gd name="T37" fmla="*/ 87 h 114"/>
              <a:gd name="T38" fmla="*/ 93 w 283"/>
              <a:gd name="T39" fmla="*/ 79 h 114"/>
              <a:gd name="T40" fmla="*/ 89 w 283"/>
              <a:gd name="T41" fmla="*/ 79 h 114"/>
              <a:gd name="T42" fmla="*/ 87 w 283"/>
              <a:gd name="T43" fmla="*/ 69 h 114"/>
              <a:gd name="T44" fmla="*/ 95 w 283"/>
              <a:gd name="T45" fmla="*/ 62 h 114"/>
              <a:gd name="T46" fmla="*/ 93 w 283"/>
              <a:gd name="T47" fmla="*/ 79 h 114"/>
              <a:gd name="T48" fmla="*/ 67 w 283"/>
              <a:gd name="T49" fmla="*/ 86 h 114"/>
              <a:gd name="T50" fmla="*/ 37 w 283"/>
              <a:gd name="T51" fmla="*/ 82 h 114"/>
              <a:gd name="T52" fmla="*/ 25 w 283"/>
              <a:gd name="T53" fmla="*/ 77 h 114"/>
              <a:gd name="T54" fmla="*/ 18 w 283"/>
              <a:gd name="T55" fmla="*/ 2 h 114"/>
              <a:gd name="T56" fmla="*/ 76 w 283"/>
              <a:gd name="T57" fmla="*/ 55 h 114"/>
              <a:gd name="T58" fmla="*/ 22 w 283"/>
              <a:gd name="T59" fmla="*/ 87 h 114"/>
              <a:gd name="T60" fmla="*/ 220 w 283"/>
              <a:gd name="T61" fmla="*/ 0 h 114"/>
              <a:gd name="T62" fmla="*/ 215 w 283"/>
              <a:gd name="T63" fmla="*/ 0 h 114"/>
              <a:gd name="T64" fmla="*/ 147 w 283"/>
              <a:gd name="T65" fmla="*/ 52 h 114"/>
              <a:gd name="T66" fmla="*/ 84 w 283"/>
              <a:gd name="T67" fmla="*/ 52 h 114"/>
              <a:gd name="T68" fmla="*/ 16 w 283"/>
              <a:gd name="T69" fmla="*/ 0 h 114"/>
              <a:gd name="T70" fmla="*/ 14 w 283"/>
              <a:gd name="T71" fmla="*/ 113 h 114"/>
              <a:gd name="T72" fmla="*/ 35 w 283"/>
              <a:gd name="T73" fmla="*/ 113 h 114"/>
              <a:gd name="T74" fmla="*/ 66 w 283"/>
              <a:gd name="T75" fmla="*/ 89 h 114"/>
              <a:gd name="T76" fmla="*/ 81 w 283"/>
              <a:gd name="T77" fmla="*/ 89 h 114"/>
              <a:gd name="T78" fmla="*/ 90 w 283"/>
              <a:gd name="T79" fmla="*/ 89 h 114"/>
              <a:gd name="T80" fmla="*/ 112 w 283"/>
              <a:gd name="T81" fmla="*/ 113 h 114"/>
              <a:gd name="T82" fmla="*/ 142 w 283"/>
              <a:gd name="T83" fmla="*/ 89 h 114"/>
              <a:gd name="T84" fmla="*/ 170 w 283"/>
              <a:gd name="T85" fmla="*/ 89 h 114"/>
              <a:gd name="T86" fmla="*/ 190 w 283"/>
              <a:gd name="T87" fmla="*/ 113 h 114"/>
              <a:gd name="T88" fmla="*/ 210 w 283"/>
              <a:gd name="T89" fmla="*/ 108 h 114"/>
              <a:gd name="T90" fmla="*/ 266 w 283"/>
              <a:gd name="T91" fmla="*/ 89 h 114"/>
              <a:gd name="T92" fmla="*/ 220 w 283"/>
              <a:gd name="T93"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3" h="114">
                <a:moveTo>
                  <a:pt x="281" y="87"/>
                </a:moveTo>
                <a:cubicBezTo>
                  <a:pt x="266" y="87"/>
                  <a:pt x="266" y="87"/>
                  <a:pt x="266" y="87"/>
                </a:cubicBezTo>
                <a:cubicBezTo>
                  <a:pt x="269" y="77"/>
                  <a:pt x="269" y="77"/>
                  <a:pt x="269" y="77"/>
                </a:cubicBezTo>
                <a:cubicBezTo>
                  <a:pt x="239" y="77"/>
                  <a:pt x="239" y="77"/>
                  <a:pt x="239" y="77"/>
                </a:cubicBezTo>
                <a:cubicBezTo>
                  <a:pt x="237" y="87"/>
                  <a:pt x="237" y="87"/>
                  <a:pt x="237" y="87"/>
                </a:cubicBezTo>
                <a:cubicBezTo>
                  <a:pt x="222" y="87"/>
                  <a:pt x="222" y="87"/>
                  <a:pt x="222" y="87"/>
                </a:cubicBezTo>
                <a:cubicBezTo>
                  <a:pt x="222" y="85"/>
                  <a:pt x="222" y="85"/>
                  <a:pt x="222" y="85"/>
                </a:cubicBezTo>
                <a:cubicBezTo>
                  <a:pt x="223" y="84"/>
                  <a:pt x="223" y="83"/>
                  <a:pt x="223" y="81"/>
                </a:cubicBezTo>
                <a:cubicBezTo>
                  <a:pt x="226" y="71"/>
                  <a:pt x="233" y="60"/>
                  <a:pt x="244" y="60"/>
                </a:cubicBezTo>
                <a:cubicBezTo>
                  <a:pt x="249" y="60"/>
                  <a:pt x="254" y="62"/>
                  <a:pt x="253" y="69"/>
                </a:cubicBezTo>
                <a:cubicBezTo>
                  <a:pt x="271" y="69"/>
                  <a:pt x="271" y="69"/>
                  <a:pt x="271" y="69"/>
                </a:cubicBezTo>
                <a:cubicBezTo>
                  <a:pt x="272" y="66"/>
                  <a:pt x="273" y="61"/>
                  <a:pt x="269" y="56"/>
                </a:cubicBezTo>
                <a:cubicBezTo>
                  <a:pt x="266" y="51"/>
                  <a:pt x="258" y="48"/>
                  <a:pt x="248" y="48"/>
                </a:cubicBezTo>
                <a:cubicBezTo>
                  <a:pt x="241" y="48"/>
                  <a:pt x="231" y="50"/>
                  <a:pt x="222" y="55"/>
                </a:cubicBezTo>
                <a:cubicBezTo>
                  <a:pt x="222" y="2"/>
                  <a:pt x="222" y="2"/>
                  <a:pt x="222" y="2"/>
                </a:cubicBezTo>
                <a:cubicBezTo>
                  <a:pt x="281" y="2"/>
                  <a:pt x="281" y="2"/>
                  <a:pt x="281" y="2"/>
                </a:cubicBezTo>
                <a:cubicBezTo>
                  <a:pt x="281" y="87"/>
                  <a:pt x="281" y="87"/>
                  <a:pt x="281" y="87"/>
                </a:cubicBezTo>
                <a:cubicBezTo>
                  <a:pt x="281" y="87"/>
                  <a:pt x="281" y="87"/>
                  <a:pt x="281" y="87"/>
                </a:cubicBezTo>
                <a:close/>
                <a:moveTo>
                  <a:pt x="246" y="101"/>
                </a:moveTo>
                <a:cubicBezTo>
                  <a:pt x="243" y="102"/>
                  <a:pt x="240" y="102"/>
                  <a:pt x="237" y="102"/>
                </a:cubicBezTo>
                <a:cubicBezTo>
                  <a:pt x="228" y="102"/>
                  <a:pt x="222" y="98"/>
                  <a:pt x="222" y="89"/>
                </a:cubicBezTo>
                <a:cubicBezTo>
                  <a:pt x="249" y="89"/>
                  <a:pt x="249" y="89"/>
                  <a:pt x="249" y="89"/>
                </a:cubicBezTo>
                <a:cubicBezTo>
                  <a:pt x="246" y="101"/>
                  <a:pt x="246" y="101"/>
                  <a:pt x="246" y="101"/>
                </a:cubicBezTo>
                <a:cubicBezTo>
                  <a:pt x="246" y="101"/>
                  <a:pt x="246" y="101"/>
                  <a:pt x="246" y="101"/>
                </a:cubicBezTo>
                <a:close/>
                <a:moveTo>
                  <a:pt x="213" y="53"/>
                </a:moveTo>
                <a:cubicBezTo>
                  <a:pt x="213" y="65"/>
                  <a:pt x="213" y="65"/>
                  <a:pt x="213" y="65"/>
                </a:cubicBezTo>
                <a:cubicBezTo>
                  <a:pt x="209" y="71"/>
                  <a:pt x="206" y="77"/>
                  <a:pt x="205" y="82"/>
                </a:cubicBezTo>
                <a:cubicBezTo>
                  <a:pt x="204" y="83"/>
                  <a:pt x="204" y="85"/>
                  <a:pt x="204" y="87"/>
                </a:cubicBezTo>
                <a:cubicBezTo>
                  <a:pt x="195" y="87"/>
                  <a:pt x="195" y="87"/>
                  <a:pt x="195" y="87"/>
                </a:cubicBezTo>
                <a:cubicBezTo>
                  <a:pt x="203" y="52"/>
                  <a:pt x="203" y="52"/>
                  <a:pt x="203" y="52"/>
                </a:cubicBezTo>
                <a:cubicBezTo>
                  <a:pt x="178" y="52"/>
                  <a:pt x="178" y="52"/>
                  <a:pt x="178" y="52"/>
                </a:cubicBezTo>
                <a:cubicBezTo>
                  <a:pt x="156" y="87"/>
                  <a:pt x="156" y="87"/>
                  <a:pt x="156" y="87"/>
                </a:cubicBezTo>
                <a:cubicBezTo>
                  <a:pt x="154" y="87"/>
                  <a:pt x="154" y="87"/>
                  <a:pt x="154" y="87"/>
                </a:cubicBezTo>
                <a:cubicBezTo>
                  <a:pt x="154" y="2"/>
                  <a:pt x="154" y="2"/>
                  <a:pt x="154" y="2"/>
                </a:cubicBezTo>
                <a:cubicBezTo>
                  <a:pt x="213" y="2"/>
                  <a:pt x="213" y="2"/>
                  <a:pt x="213" y="2"/>
                </a:cubicBezTo>
                <a:cubicBezTo>
                  <a:pt x="213" y="53"/>
                  <a:pt x="213" y="53"/>
                  <a:pt x="213" y="53"/>
                </a:cubicBezTo>
                <a:cubicBezTo>
                  <a:pt x="213" y="53"/>
                  <a:pt x="213" y="53"/>
                  <a:pt x="213" y="53"/>
                </a:cubicBezTo>
                <a:close/>
                <a:moveTo>
                  <a:pt x="180" y="87"/>
                </a:moveTo>
                <a:cubicBezTo>
                  <a:pt x="171" y="87"/>
                  <a:pt x="171" y="87"/>
                  <a:pt x="171" y="87"/>
                </a:cubicBezTo>
                <a:cubicBezTo>
                  <a:pt x="185" y="66"/>
                  <a:pt x="185" y="66"/>
                  <a:pt x="185" y="66"/>
                </a:cubicBezTo>
                <a:cubicBezTo>
                  <a:pt x="180" y="87"/>
                  <a:pt x="180" y="87"/>
                  <a:pt x="180" y="87"/>
                </a:cubicBezTo>
                <a:cubicBezTo>
                  <a:pt x="180" y="87"/>
                  <a:pt x="180" y="87"/>
                  <a:pt x="180" y="87"/>
                </a:cubicBezTo>
                <a:close/>
                <a:moveTo>
                  <a:pt x="145" y="52"/>
                </a:moveTo>
                <a:cubicBezTo>
                  <a:pt x="130" y="52"/>
                  <a:pt x="130" y="52"/>
                  <a:pt x="130" y="52"/>
                </a:cubicBezTo>
                <a:cubicBezTo>
                  <a:pt x="120" y="87"/>
                  <a:pt x="120" y="87"/>
                  <a:pt x="120" y="87"/>
                </a:cubicBezTo>
                <a:cubicBezTo>
                  <a:pt x="104" y="87"/>
                  <a:pt x="104" y="87"/>
                  <a:pt x="104" y="87"/>
                </a:cubicBezTo>
                <a:cubicBezTo>
                  <a:pt x="112" y="84"/>
                  <a:pt x="117" y="78"/>
                  <a:pt x="119" y="70"/>
                </a:cubicBezTo>
                <a:cubicBezTo>
                  <a:pt x="120" y="64"/>
                  <a:pt x="119" y="59"/>
                  <a:pt x="117" y="56"/>
                </a:cubicBezTo>
                <a:cubicBezTo>
                  <a:pt x="113" y="51"/>
                  <a:pt x="105" y="52"/>
                  <a:pt x="98" y="52"/>
                </a:cubicBezTo>
                <a:cubicBezTo>
                  <a:pt x="97" y="52"/>
                  <a:pt x="86" y="52"/>
                  <a:pt x="86" y="52"/>
                </a:cubicBezTo>
                <a:cubicBezTo>
                  <a:pt x="86" y="2"/>
                  <a:pt x="86" y="2"/>
                  <a:pt x="86" y="2"/>
                </a:cubicBezTo>
                <a:cubicBezTo>
                  <a:pt x="145" y="2"/>
                  <a:pt x="145" y="2"/>
                  <a:pt x="145" y="2"/>
                </a:cubicBezTo>
                <a:cubicBezTo>
                  <a:pt x="145" y="52"/>
                  <a:pt x="145" y="52"/>
                  <a:pt x="145" y="52"/>
                </a:cubicBezTo>
                <a:cubicBezTo>
                  <a:pt x="145" y="52"/>
                  <a:pt x="145" y="52"/>
                  <a:pt x="145" y="52"/>
                </a:cubicBezTo>
                <a:close/>
                <a:moveTo>
                  <a:pt x="135" y="87"/>
                </a:moveTo>
                <a:cubicBezTo>
                  <a:pt x="141" y="65"/>
                  <a:pt x="141" y="65"/>
                  <a:pt x="141" y="65"/>
                </a:cubicBezTo>
                <a:cubicBezTo>
                  <a:pt x="142" y="87"/>
                  <a:pt x="142" y="87"/>
                  <a:pt x="142" y="87"/>
                </a:cubicBezTo>
                <a:cubicBezTo>
                  <a:pt x="135" y="87"/>
                  <a:pt x="135" y="87"/>
                  <a:pt x="135" y="87"/>
                </a:cubicBezTo>
                <a:cubicBezTo>
                  <a:pt x="135" y="87"/>
                  <a:pt x="135" y="87"/>
                  <a:pt x="135" y="87"/>
                </a:cubicBezTo>
                <a:close/>
                <a:moveTo>
                  <a:pt x="93" y="79"/>
                </a:moveTo>
                <a:cubicBezTo>
                  <a:pt x="93" y="79"/>
                  <a:pt x="93" y="79"/>
                  <a:pt x="93" y="79"/>
                </a:cubicBezTo>
                <a:cubicBezTo>
                  <a:pt x="92" y="79"/>
                  <a:pt x="91" y="79"/>
                  <a:pt x="91" y="79"/>
                </a:cubicBezTo>
                <a:cubicBezTo>
                  <a:pt x="90" y="79"/>
                  <a:pt x="89" y="79"/>
                  <a:pt x="89" y="79"/>
                </a:cubicBezTo>
                <a:cubicBezTo>
                  <a:pt x="85" y="79"/>
                  <a:pt x="85" y="79"/>
                  <a:pt x="85" y="79"/>
                </a:cubicBezTo>
                <a:cubicBezTo>
                  <a:pt x="87" y="72"/>
                  <a:pt x="87" y="72"/>
                  <a:pt x="87" y="72"/>
                </a:cubicBezTo>
                <a:cubicBezTo>
                  <a:pt x="87" y="69"/>
                  <a:pt x="87" y="69"/>
                  <a:pt x="87" y="69"/>
                </a:cubicBezTo>
                <a:cubicBezTo>
                  <a:pt x="89" y="62"/>
                  <a:pt x="89" y="62"/>
                  <a:pt x="89" y="62"/>
                </a:cubicBezTo>
                <a:cubicBezTo>
                  <a:pt x="90" y="62"/>
                  <a:pt x="91" y="62"/>
                  <a:pt x="92" y="62"/>
                </a:cubicBezTo>
                <a:cubicBezTo>
                  <a:pt x="95" y="62"/>
                  <a:pt x="95" y="62"/>
                  <a:pt x="95" y="62"/>
                </a:cubicBezTo>
                <a:cubicBezTo>
                  <a:pt x="100" y="62"/>
                  <a:pt x="103" y="62"/>
                  <a:pt x="104" y="63"/>
                </a:cubicBezTo>
                <a:cubicBezTo>
                  <a:pt x="105" y="65"/>
                  <a:pt x="105" y="67"/>
                  <a:pt x="104" y="70"/>
                </a:cubicBezTo>
                <a:cubicBezTo>
                  <a:pt x="102" y="75"/>
                  <a:pt x="100" y="78"/>
                  <a:pt x="93" y="79"/>
                </a:cubicBezTo>
                <a:moveTo>
                  <a:pt x="76" y="55"/>
                </a:moveTo>
                <a:cubicBezTo>
                  <a:pt x="75" y="58"/>
                  <a:pt x="75" y="58"/>
                  <a:pt x="75" y="58"/>
                </a:cubicBezTo>
                <a:cubicBezTo>
                  <a:pt x="67" y="86"/>
                  <a:pt x="67" y="86"/>
                  <a:pt x="67" y="86"/>
                </a:cubicBezTo>
                <a:cubicBezTo>
                  <a:pt x="67" y="87"/>
                  <a:pt x="67" y="87"/>
                  <a:pt x="67" y="87"/>
                </a:cubicBezTo>
                <a:cubicBezTo>
                  <a:pt x="39" y="87"/>
                  <a:pt x="39" y="87"/>
                  <a:pt x="39" y="87"/>
                </a:cubicBezTo>
                <a:cubicBezTo>
                  <a:pt x="37" y="82"/>
                  <a:pt x="37" y="82"/>
                  <a:pt x="37" y="82"/>
                </a:cubicBezTo>
                <a:cubicBezTo>
                  <a:pt x="67" y="52"/>
                  <a:pt x="67" y="52"/>
                  <a:pt x="67" y="52"/>
                </a:cubicBezTo>
                <a:cubicBezTo>
                  <a:pt x="48" y="52"/>
                  <a:pt x="48" y="52"/>
                  <a:pt x="48" y="52"/>
                </a:cubicBezTo>
                <a:cubicBezTo>
                  <a:pt x="25" y="77"/>
                  <a:pt x="25" y="77"/>
                  <a:pt x="25" y="77"/>
                </a:cubicBezTo>
                <a:cubicBezTo>
                  <a:pt x="32" y="52"/>
                  <a:pt x="32" y="52"/>
                  <a:pt x="32" y="52"/>
                </a:cubicBezTo>
                <a:cubicBezTo>
                  <a:pt x="18" y="52"/>
                  <a:pt x="18" y="52"/>
                  <a:pt x="18" y="52"/>
                </a:cubicBezTo>
                <a:cubicBezTo>
                  <a:pt x="18" y="2"/>
                  <a:pt x="18" y="2"/>
                  <a:pt x="18" y="2"/>
                </a:cubicBezTo>
                <a:cubicBezTo>
                  <a:pt x="76" y="2"/>
                  <a:pt x="76" y="2"/>
                  <a:pt x="76" y="2"/>
                </a:cubicBezTo>
                <a:cubicBezTo>
                  <a:pt x="76" y="55"/>
                  <a:pt x="76" y="55"/>
                  <a:pt x="76" y="55"/>
                </a:cubicBezTo>
                <a:cubicBezTo>
                  <a:pt x="76" y="55"/>
                  <a:pt x="76" y="55"/>
                  <a:pt x="76" y="55"/>
                </a:cubicBezTo>
                <a:close/>
                <a:moveTo>
                  <a:pt x="22" y="87"/>
                </a:moveTo>
                <a:cubicBezTo>
                  <a:pt x="22" y="87"/>
                  <a:pt x="22" y="87"/>
                  <a:pt x="22" y="87"/>
                </a:cubicBezTo>
                <a:cubicBezTo>
                  <a:pt x="22" y="87"/>
                  <a:pt x="22" y="87"/>
                  <a:pt x="22" y="87"/>
                </a:cubicBezTo>
                <a:cubicBezTo>
                  <a:pt x="22" y="87"/>
                  <a:pt x="22" y="87"/>
                  <a:pt x="22" y="87"/>
                </a:cubicBezTo>
                <a:cubicBezTo>
                  <a:pt x="22" y="87"/>
                  <a:pt x="22" y="87"/>
                  <a:pt x="22" y="87"/>
                </a:cubicBezTo>
                <a:close/>
                <a:moveTo>
                  <a:pt x="220" y="0"/>
                </a:moveTo>
                <a:cubicBezTo>
                  <a:pt x="220" y="57"/>
                  <a:pt x="220" y="57"/>
                  <a:pt x="220" y="57"/>
                </a:cubicBezTo>
                <a:cubicBezTo>
                  <a:pt x="218" y="59"/>
                  <a:pt x="216" y="60"/>
                  <a:pt x="215" y="62"/>
                </a:cubicBezTo>
                <a:cubicBezTo>
                  <a:pt x="215" y="0"/>
                  <a:pt x="215" y="0"/>
                  <a:pt x="215" y="0"/>
                </a:cubicBezTo>
                <a:cubicBezTo>
                  <a:pt x="152" y="0"/>
                  <a:pt x="152" y="0"/>
                  <a:pt x="152" y="0"/>
                </a:cubicBezTo>
                <a:cubicBezTo>
                  <a:pt x="152" y="52"/>
                  <a:pt x="152" y="52"/>
                  <a:pt x="152" y="52"/>
                </a:cubicBezTo>
                <a:cubicBezTo>
                  <a:pt x="147" y="52"/>
                  <a:pt x="147" y="52"/>
                  <a:pt x="147" y="52"/>
                </a:cubicBezTo>
                <a:cubicBezTo>
                  <a:pt x="147" y="0"/>
                  <a:pt x="147" y="0"/>
                  <a:pt x="147" y="0"/>
                </a:cubicBezTo>
                <a:cubicBezTo>
                  <a:pt x="84" y="0"/>
                  <a:pt x="84" y="0"/>
                  <a:pt x="84" y="0"/>
                </a:cubicBezTo>
                <a:cubicBezTo>
                  <a:pt x="84" y="52"/>
                  <a:pt x="84" y="52"/>
                  <a:pt x="84" y="52"/>
                </a:cubicBezTo>
                <a:cubicBezTo>
                  <a:pt x="79" y="52"/>
                  <a:pt x="79" y="52"/>
                  <a:pt x="79" y="52"/>
                </a:cubicBezTo>
                <a:cubicBezTo>
                  <a:pt x="79" y="0"/>
                  <a:pt x="79" y="0"/>
                  <a:pt x="79" y="0"/>
                </a:cubicBezTo>
                <a:cubicBezTo>
                  <a:pt x="16" y="0"/>
                  <a:pt x="16" y="0"/>
                  <a:pt x="16" y="0"/>
                </a:cubicBezTo>
                <a:cubicBezTo>
                  <a:pt x="16" y="59"/>
                  <a:pt x="16" y="59"/>
                  <a:pt x="16" y="59"/>
                </a:cubicBezTo>
                <a:cubicBezTo>
                  <a:pt x="0" y="113"/>
                  <a:pt x="0" y="113"/>
                  <a:pt x="0" y="113"/>
                </a:cubicBezTo>
                <a:cubicBezTo>
                  <a:pt x="14" y="113"/>
                  <a:pt x="14" y="113"/>
                  <a:pt x="14" y="113"/>
                </a:cubicBezTo>
                <a:cubicBezTo>
                  <a:pt x="21" y="89"/>
                  <a:pt x="21" y="89"/>
                  <a:pt x="21" y="89"/>
                </a:cubicBezTo>
                <a:cubicBezTo>
                  <a:pt x="23" y="89"/>
                  <a:pt x="23" y="89"/>
                  <a:pt x="23" y="89"/>
                </a:cubicBezTo>
                <a:cubicBezTo>
                  <a:pt x="35" y="113"/>
                  <a:pt x="35" y="113"/>
                  <a:pt x="35" y="113"/>
                </a:cubicBezTo>
                <a:cubicBezTo>
                  <a:pt x="52" y="113"/>
                  <a:pt x="52" y="113"/>
                  <a:pt x="52" y="113"/>
                </a:cubicBezTo>
                <a:cubicBezTo>
                  <a:pt x="40" y="89"/>
                  <a:pt x="40" y="89"/>
                  <a:pt x="40" y="89"/>
                </a:cubicBezTo>
                <a:cubicBezTo>
                  <a:pt x="66" y="89"/>
                  <a:pt x="66" y="89"/>
                  <a:pt x="66" y="89"/>
                </a:cubicBezTo>
                <a:cubicBezTo>
                  <a:pt x="59" y="113"/>
                  <a:pt x="59" y="113"/>
                  <a:pt x="59" y="113"/>
                </a:cubicBezTo>
                <a:cubicBezTo>
                  <a:pt x="74" y="113"/>
                  <a:pt x="74" y="113"/>
                  <a:pt x="74" y="113"/>
                </a:cubicBezTo>
                <a:cubicBezTo>
                  <a:pt x="81" y="89"/>
                  <a:pt x="81" y="89"/>
                  <a:pt x="81" y="89"/>
                </a:cubicBezTo>
                <a:cubicBezTo>
                  <a:pt x="85" y="89"/>
                  <a:pt x="85" y="89"/>
                  <a:pt x="85" y="89"/>
                </a:cubicBezTo>
                <a:cubicBezTo>
                  <a:pt x="85" y="89"/>
                  <a:pt x="85" y="89"/>
                  <a:pt x="85" y="89"/>
                </a:cubicBezTo>
                <a:cubicBezTo>
                  <a:pt x="90" y="89"/>
                  <a:pt x="90" y="89"/>
                  <a:pt x="90" y="89"/>
                </a:cubicBezTo>
                <a:cubicBezTo>
                  <a:pt x="90" y="89"/>
                  <a:pt x="90" y="89"/>
                  <a:pt x="90" y="89"/>
                </a:cubicBezTo>
                <a:cubicBezTo>
                  <a:pt x="119" y="89"/>
                  <a:pt x="119" y="89"/>
                  <a:pt x="119" y="89"/>
                </a:cubicBezTo>
                <a:cubicBezTo>
                  <a:pt x="112" y="113"/>
                  <a:pt x="112" y="113"/>
                  <a:pt x="112" y="113"/>
                </a:cubicBezTo>
                <a:cubicBezTo>
                  <a:pt x="128" y="113"/>
                  <a:pt x="128" y="113"/>
                  <a:pt x="128" y="113"/>
                </a:cubicBezTo>
                <a:cubicBezTo>
                  <a:pt x="135" y="89"/>
                  <a:pt x="135" y="89"/>
                  <a:pt x="135" y="89"/>
                </a:cubicBezTo>
                <a:cubicBezTo>
                  <a:pt x="142" y="89"/>
                  <a:pt x="142" y="89"/>
                  <a:pt x="142" y="89"/>
                </a:cubicBezTo>
                <a:cubicBezTo>
                  <a:pt x="142" y="113"/>
                  <a:pt x="142" y="113"/>
                  <a:pt x="142" y="113"/>
                </a:cubicBezTo>
                <a:cubicBezTo>
                  <a:pt x="155" y="113"/>
                  <a:pt x="155" y="113"/>
                  <a:pt x="155" y="113"/>
                </a:cubicBezTo>
                <a:cubicBezTo>
                  <a:pt x="170" y="89"/>
                  <a:pt x="170" y="89"/>
                  <a:pt x="170" y="89"/>
                </a:cubicBezTo>
                <a:cubicBezTo>
                  <a:pt x="180" y="89"/>
                  <a:pt x="180" y="89"/>
                  <a:pt x="180" y="89"/>
                </a:cubicBezTo>
                <a:cubicBezTo>
                  <a:pt x="175" y="113"/>
                  <a:pt x="175" y="113"/>
                  <a:pt x="175" y="113"/>
                </a:cubicBezTo>
                <a:cubicBezTo>
                  <a:pt x="190" y="113"/>
                  <a:pt x="190" y="113"/>
                  <a:pt x="190" y="113"/>
                </a:cubicBezTo>
                <a:cubicBezTo>
                  <a:pt x="195" y="89"/>
                  <a:pt x="195" y="89"/>
                  <a:pt x="195" y="89"/>
                </a:cubicBezTo>
                <a:cubicBezTo>
                  <a:pt x="204" y="89"/>
                  <a:pt x="204" y="89"/>
                  <a:pt x="204" y="89"/>
                </a:cubicBezTo>
                <a:cubicBezTo>
                  <a:pt x="203" y="96"/>
                  <a:pt x="205" y="103"/>
                  <a:pt x="210" y="108"/>
                </a:cubicBezTo>
                <a:cubicBezTo>
                  <a:pt x="216" y="113"/>
                  <a:pt x="225" y="114"/>
                  <a:pt x="232" y="114"/>
                </a:cubicBezTo>
                <a:cubicBezTo>
                  <a:pt x="241" y="114"/>
                  <a:pt x="251" y="113"/>
                  <a:pt x="260" y="111"/>
                </a:cubicBezTo>
                <a:cubicBezTo>
                  <a:pt x="266" y="89"/>
                  <a:pt x="266" y="89"/>
                  <a:pt x="266" y="89"/>
                </a:cubicBezTo>
                <a:cubicBezTo>
                  <a:pt x="283" y="89"/>
                  <a:pt x="283" y="89"/>
                  <a:pt x="283" y="89"/>
                </a:cubicBezTo>
                <a:cubicBezTo>
                  <a:pt x="283" y="0"/>
                  <a:pt x="283" y="0"/>
                  <a:pt x="283" y="0"/>
                </a:cubicBezTo>
                <a:cubicBezTo>
                  <a:pt x="220" y="0"/>
                  <a:pt x="220" y="0"/>
                  <a:pt x="220" y="0"/>
                </a:cubicBezTo>
                <a:cubicBezTo>
                  <a:pt x="220" y="0"/>
                  <a:pt x="220" y="0"/>
                  <a:pt x="220"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23869611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DIVIDER 2">
    <p:bg>
      <p:bgPr>
        <a:solidFill>
          <a:srgbClr val="6D2077"/>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215200" y="1346400"/>
            <a:ext cx="6708000" cy="3510000"/>
          </a:xfrm>
        </p:spPr>
        <p:txBody>
          <a:bodyPr anchor="t" anchorCtr="0"/>
          <a:lstStyle>
            <a:lvl1pPr algn="l">
              <a:defRPr sz="6000">
                <a:solidFill>
                  <a:schemeClr val="bg1"/>
                </a:solidFill>
              </a:defRPr>
            </a:lvl1pPr>
          </a:lstStyle>
          <a:p>
            <a:r>
              <a:rPr lang="en-GB" dirty="0"/>
              <a:t>Section divider two title style</a:t>
            </a:r>
            <a:endParaRPr lang="en-US" dirty="0"/>
          </a:p>
        </p:txBody>
      </p:sp>
      <p:sp>
        <p:nvSpPr>
          <p:cNvPr id="4" name="object 3"/>
          <p:cNvSpPr/>
          <p:nvPr userDrawn="1"/>
        </p:nvSpPr>
        <p:spPr>
          <a:xfrm>
            <a:off x="1" y="0"/>
            <a:ext cx="1720042"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A3A1"/>
          </a:solidFill>
        </p:spPr>
        <p:txBody>
          <a:bodyPr wrap="square" lIns="0" tIns="0" rIns="0" bIns="0" rtlCol="0">
            <a:noAutofit/>
          </a:bodyPr>
          <a:lstStyle/>
          <a:p>
            <a:endParaRPr sz="1800" dirty="0">
              <a:latin typeface="Arial" panose="020B0604020202020204" pitchFamily="34" charset="0"/>
            </a:endParaRPr>
          </a:p>
        </p:txBody>
      </p:sp>
      <p:sp>
        <p:nvSpPr>
          <p:cNvPr id="5" name="Freeform 19"/>
          <p:cNvSpPr>
            <a:spLocks noEditPoints="1"/>
          </p:cNvSpPr>
          <p:nvPr userDrawn="1"/>
        </p:nvSpPr>
        <p:spPr bwMode="auto">
          <a:xfrm>
            <a:off x="2236108" y="784800"/>
            <a:ext cx="777600" cy="316800"/>
          </a:xfrm>
          <a:custGeom>
            <a:avLst/>
            <a:gdLst>
              <a:gd name="T0" fmla="*/ 269 w 283"/>
              <a:gd name="T1" fmla="*/ 77 h 114"/>
              <a:gd name="T2" fmla="*/ 222 w 283"/>
              <a:gd name="T3" fmla="*/ 87 h 114"/>
              <a:gd name="T4" fmla="*/ 244 w 283"/>
              <a:gd name="T5" fmla="*/ 60 h 114"/>
              <a:gd name="T6" fmla="*/ 269 w 283"/>
              <a:gd name="T7" fmla="*/ 56 h 114"/>
              <a:gd name="T8" fmla="*/ 222 w 283"/>
              <a:gd name="T9" fmla="*/ 2 h 114"/>
              <a:gd name="T10" fmla="*/ 281 w 283"/>
              <a:gd name="T11" fmla="*/ 87 h 114"/>
              <a:gd name="T12" fmla="*/ 222 w 283"/>
              <a:gd name="T13" fmla="*/ 89 h 114"/>
              <a:gd name="T14" fmla="*/ 246 w 283"/>
              <a:gd name="T15" fmla="*/ 101 h 114"/>
              <a:gd name="T16" fmla="*/ 205 w 283"/>
              <a:gd name="T17" fmla="*/ 82 h 114"/>
              <a:gd name="T18" fmla="*/ 203 w 283"/>
              <a:gd name="T19" fmla="*/ 52 h 114"/>
              <a:gd name="T20" fmla="*/ 154 w 283"/>
              <a:gd name="T21" fmla="*/ 87 h 114"/>
              <a:gd name="T22" fmla="*/ 213 w 283"/>
              <a:gd name="T23" fmla="*/ 53 h 114"/>
              <a:gd name="T24" fmla="*/ 171 w 283"/>
              <a:gd name="T25" fmla="*/ 87 h 114"/>
              <a:gd name="T26" fmla="*/ 180 w 283"/>
              <a:gd name="T27" fmla="*/ 87 h 114"/>
              <a:gd name="T28" fmla="*/ 120 w 283"/>
              <a:gd name="T29" fmla="*/ 87 h 114"/>
              <a:gd name="T30" fmla="*/ 117 w 283"/>
              <a:gd name="T31" fmla="*/ 56 h 114"/>
              <a:gd name="T32" fmla="*/ 86 w 283"/>
              <a:gd name="T33" fmla="*/ 2 h 114"/>
              <a:gd name="T34" fmla="*/ 145 w 283"/>
              <a:gd name="T35" fmla="*/ 52 h 114"/>
              <a:gd name="T36" fmla="*/ 142 w 283"/>
              <a:gd name="T37" fmla="*/ 87 h 114"/>
              <a:gd name="T38" fmla="*/ 93 w 283"/>
              <a:gd name="T39" fmla="*/ 79 h 114"/>
              <a:gd name="T40" fmla="*/ 89 w 283"/>
              <a:gd name="T41" fmla="*/ 79 h 114"/>
              <a:gd name="T42" fmla="*/ 87 w 283"/>
              <a:gd name="T43" fmla="*/ 69 h 114"/>
              <a:gd name="T44" fmla="*/ 95 w 283"/>
              <a:gd name="T45" fmla="*/ 62 h 114"/>
              <a:gd name="T46" fmla="*/ 93 w 283"/>
              <a:gd name="T47" fmla="*/ 79 h 114"/>
              <a:gd name="T48" fmla="*/ 67 w 283"/>
              <a:gd name="T49" fmla="*/ 86 h 114"/>
              <a:gd name="T50" fmla="*/ 37 w 283"/>
              <a:gd name="T51" fmla="*/ 82 h 114"/>
              <a:gd name="T52" fmla="*/ 25 w 283"/>
              <a:gd name="T53" fmla="*/ 77 h 114"/>
              <a:gd name="T54" fmla="*/ 18 w 283"/>
              <a:gd name="T55" fmla="*/ 2 h 114"/>
              <a:gd name="T56" fmla="*/ 76 w 283"/>
              <a:gd name="T57" fmla="*/ 55 h 114"/>
              <a:gd name="T58" fmla="*/ 22 w 283"/>
              <a:gd name="T59" fmla="*/ 87 h 114"/>
              <a:gd name="T60" fmla="*/ 220 w 283"/>
              <a:gd name="T61" fmla="*/ 0 h 114"/>
              <a:gd name="T62" fmla="*/ 215 w 283"/>
              <a:gd name="T63" fmla="*/ 0 h 114"/>
              <a:gd name="T64" fmla="*/ 147 w 283"/>
              <a:gd name="T65" fmla="*/ 52 h 114"/>
              <a:gd name="T66" fmla="*/ 84 w 283"/>
              <a:gd name="T67" fmla="*/ 52 h 114"/>
              <a:gd name="T68" fmla="*/ 16 w 283"/>
              <a:gd name="T69" fmla="*/ 0 h 114"/>
              <a:gd name="T70" fmla="*/ 14 w 283"/>
              <a:gd name="T71" fmla="*/ 113 h 114"/>
              <a:gd name="T72" fmla="*/ 35 w 283"/>
              <a:gd name="T73" fmla="*/ 113 h 114"/>
              <a:gd name="T74" fmla="*/ 66 w 283"/>
              <a:gd name="T75" fmla="*/ 89 h 114"/>
              <a:gd name="T76" fmla="*/ 81 w 283"/>
              <a:gd name="T77" fmla="*/ 89 h 114"/>
              <a:gd name="T78" fmla="*/ 90 w 283"/>
              <a:gd name="T79" fmla="*/ 89 h 114"/>
              <a:gd name="T80" fmla="*/ 112 w 283"/>
              <a:gd name="T81" fmla="*/ 113 h 114"/>
              <a:gd name="T82" fmla="*/ 142 w 283"/>
              <a:gd name="T83" fmla="*/ 89 h 114"/>
              <a:gd name="T84" fmla="*/ 170 w 283"/>
              <a:gd name="T85" fmla="*/ 89 h 114"/>
              <a:gd name="T86" fmla="*/ 190 w 283"/>
              <a:gd name="T87" fmla="*/ 113 h 114"/>
              <a:gd name="T88" fmla="*/ 210 w 283"/>
              <a:gd name="T89" fmla="*/ 108 h 114"/>
              <a:gd name="T90" fmla="*/ 266 w 283"/>
              <a:gd name="T91" fmla="*/ 89 h 114"/>
              <a:gd name="T92" fmla="*/ 220 w 283"/>
              <a:gd name="T93"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3" h="114">
                <a:moveTo>
                  <a:pt x="281" y="87"/>
                </a:moveTo>
                <a:cubicBezTo>
                  <a:pt x="266" y="87"/>
                  <a:pt x="266" y="87"/>
                  <a:pt x="266" y="87"/>
                </a:cubicBezTo>
                <a:cubicBezTo>
                  <a:pt x="269" y="77"/>
                  <a:pt x="269" y="77"/>
                  <a:pt x="269" y="77"/>
                </a:cubicBezTo>
                <a:cubicBezTo>
                  <a:pt x="239" y="77"/>
                  <a:pt x="239" y="77"/>
                  <a:pt x="239" y="77"/>
                </a:cubicBezTo>
                <a:cubicBezTo>
                  <a:pt x="237" y="87"/>
                  <a:pt x="237" y="87"/>
                  <a:pt x="237" y="87"/>
                </a:cubicBezTo>
                <a:cubicBezTo>
                  <a:pt x="222" y="87"/>
                  <a:pt x="222" y="87"/>
                  <a:pt x="222" y="87"/>
                </a:cubicBezTo>
                <a:cubicBezTo>
                  <a:pt x="222" y="85"/>
                  <a:pt x="222" y="85"/>
                  <a:pt x="222" y="85"/>
                </a:cubicBezTo>
                <a:cubicBezTo>
                  <a:pt x="223" y="84"/>
                  <a:pt x="223" y="83"/>
                  <a:pt x="223" y="81"/>
                </a:cubicBezTo>
                <a:cubicBezTo>
                  <a:pt x="226" y="71"/>
                  <a:pt x="233" y="60"/>
                  <a:pt x="244" y="60"/>
                </a:cubicBezTo>
                <a:cubicBezTo>
                  <a:pt x="249" y="60"/>
                  <a:pt x="254" y="62"/>
                  <a:pt x="253" y="69"/>
                </a:cubicBezTo>
                <a:cubicBezTo>
                  <a:pt x="271" y="69"/>
                  <a:pt x="271" y="69"/>
                  <a:pt x="271" y="69"/>
                </a:cubicBezTo>
                <a:cubicBezTo>
                  <a:pt x="272" y="66"/>
                  <a:pt x="273" y="61"/>
                  <a:pt x="269" y="56"/>
                </a:cubicBezTo>
                <a:cubicBezTo>
                  <a:pt x="266" y="51"/>
                  <a:pt x="258" y="48"/>
                  <a:pt x="248" y="48"/>
                </a:cubicBezTo>
                <a:cubicBezTo>
                  <a:pt x="241" y="48"/>
                  <a:pt x="231" y="50"/>
                  <a:pt x="222" y="55"/>
                </a:cubicBezTo>
                <a:cubicBezTo>
                  <a:pt x="222" y="2"/>
                  <a:pt x="222" y="2"/>
                  <a:pt x="222" y="2"/>
                </a:cubicBezTo>
                <a:cubicBezTo>
                  <a:pt x="281" y="2"/>
                  <a:pt x="281" y="2"/>
                  <a:pt x="281" y="2"/>
                </a:cubicBezTo>
                <a:cubicBezTo>
                  <a:pt x="281" y="87"/>
                  <a:pt x="281" y="87"/>
                  <a:pt x="281" y="87"/>
                </a:cubicBezTo>
                <a:cubicBezTo>
                  <a:pt x="281" y="87"/>
                  <a:pt x="281" y="87"/>
                  <a:pt x="281" y="87"/>
                </a:cubicBezTo>
                <a:close/>
                <a:moveTo>
                  <a:pt x="246" y="101"/>
                </a:moveTo>
                <a:cubicBezTo>
                  <a:pt x="243" y="102"/>
                  <a:pt x="240" y="102"/>
                  <a:pt x="237" y="102"/>
                </a:cubicBezTo>
                <a:cubicBezTo>
                  <a:pt x="228" y="102"/>
                  <a:pt x="222" y="98"/>
                  <a:pt x="222" y="89"/>
                </a:cubicBezTo>
                <a:cubicBezTo>
                  <a:pt x="249" y="89"/>
                  <a:pt x="249" y="89"/>
                  <a:pt x="249" y="89"/>
                </a:cubicBezTo>
                <a:cubicBezTo>
                  <a:pt x="246" y="101"/>
                  <a:pt x="246" y="101"/>
                  <a:pt x="246" y="101"/>
                </a:cubicBezTo>
                <a:cubicBezTo>
                  <a:pt x="246" y="101"/>
                  <a:pt x="246" y="101"/>
                  <a:pt x="246" y="101"/>
                </a:cubicBezTo>
                <a:close/>
                <a:moveTo>
                  <a:pt x="213" y="53"/>
                </a:moveTo>
                <a:cubicBezTo>
                  <a:pt x="213" y="65"/>
                  <a:pt x="213" y="65"/>
                  <a:pt x="213" y="65"/>
                </a:cubicBezTo>
                <a:cubicBezTo>
                  <a:pt x="209" y="71"/>
                  <a:pt x="206" y="77"/>
                  <a:pt x="205" y="82"/>
                </a:cubicBezTo>
                <a:cubicBezTo>
                  <a:pt x="204" y="83"/>
                  <a:pt x="204" y="85"/>
                  <a:pt x="204" y="87"/>
                </a:cubicBezTo>
                <a:cubicBezTo>
                  <a:pt x="195" y="87"/>
                  <a:pt x="195" y="87"/>
                  <a:pt x="195" y="87"/>
                </a:cubicBezTo>
                <a:cubicBezTo>
                  <a:pt x="203" y="52"/>
                  <a:pt x="203" y="52"/>
                  <a:pt x="203" y="52"/>
                </a:cubicBezTo>
                <a:cubicBezTo>
                  <a:pt x="178" y="52"/>
                  <a:pt x="178" y="52"/>
                  <a:pt x="178" y="52"/>
                </a:cubicBezTo>
                <a:cubicBezTo>
                  <a:pt x="156" y="87"/>
                  <a:pt x="156" y="87"/>
                  <a:pt x="156" y="87"/>
                </a:cubicBezTo>
                <a:cubicBezTo>
                  <a:pt x="154" y="87"/>
                  <a:pt x="154" y="87"/>
                  <a:pt x="154" y="87"/>
                </a:cubicBezTo>
                <a:cubicBezTo>
                  <a:pt x="154" y="2"/>
                  <a:pt x="154" y="2"/>
                  <a:pt x="154" y="2"/>
                </a:cubicBezTo>
                <a:cubicBezTo>
                  <a:pt x="213" y="2"/>
                  <a:pt x="213" y="2"/>
                  <a:pt x="213" y="2"/>
                </a:cubicBezTo>
                <a:cubicBezTo>
                  <a:pt x="213" y="53"/>
                  <a:pt x="213" y="53"/>
                  <a:pt x="213" y="53"/>
                </a:cubicBezTo>
                <a:cubicBezTo>
                  <a:pt x="213" y="53"/>
                  <a:pt x="213" y="53"/>
                  <a:pt x="213" y="53"/>
                </a:cubicBezTo>
                <a:close/>
                <a:moveTo>
                  <a:pt x="180" y="87"/>
                </a:moveTo>
                <a:cubicBezTo>
                  <a:pt x="171" y="87"/>
                  <a:pt x="171" y="87"/>
                  <a:pt x="171" y="87"/>
                </a:cubicBezTo>
                <a:cubicBezTo>
                  <a:pt x="185" y="66"/>
                  <a:pt x="185" y="66"/>
                  <a:pt x="185" y="66"/>
                </a:cubicBezTo>
                <a:cubicBezTo>
                  <a:pt x="180" y="87"/>
                  <a:pt x="180" y="87"/>
                  <a:pt x="180" y="87"/>
                </a:cubicBezTo>
                <a:cubicBezTo>
                  <a:pt x="180" y="87"/>
                  <a:pt x="180" y="87"/>
                  <a:pt x="180" y="87"/>
                </a:cubicBezTo>
                <a:close/>
                <a:moveTo>
                  <a:pt x="145" y="52"/>
                </a:moveTo>
                <a:cubicBezTo>
                  <a:pt x="130" y="52"/>
                  <a:pt x="130" y="52"/>
                  <a:pt x="130" y="52"/>
                </a:cubicBezTo>
                <a:cubicBezTo>
                  <a:pt x="120" y="87"/>
                  <a:pt x="120" y="87"/>
                  <a:pt x="120" y="87"/>
                </a:cubicBezTo>
                <a:cubicBezTo>
                  <a:pt x="104" y="87"/>
                  <a:pt x="104" y="87"/>
                  <a:pt x="104" y="87"/>
                </a:cubicBezTo>
                <a:cubicBezTo>
                  <a:pt x="112" y="84"/>
                  <a:pt x="117" y="78"/>
                  <a:pt x="119" y="70"/>
                </a:cubicBezTo>
                <a:cubicBezTo>
                  <a:pt x="120" y="64"/>
                  <a:pt x="119" y="59"/>
                  <a:pt x="117" y="56"/>
                </a:cubicBezTo>
                <a:cubicBezTo>
                  <a:pt x="113" y="51"/>
                  <a:pt x="105" y="52"/>
                  <a:pt x="98" y="52"/>
                </a:cubicBezTo>
                <a:cubicBezTo>
                  <a:pt x="97" y="52"/>
                  <a:pt x="86" y="52"/>
                  <a:pt x="86" y="52"/>
                </a:cubicBezTo>
                <a:cubicBezTo>
                  <a:pt x="86" y="2"/>
                  <a:pt x="86" y="2"/>
                  <a:pt x="86" y="2"/>
                </a:cubicBezTo>
                <a:cubicBezTo>
                  <a:pt x="145" y="2"/>
                  <a:pt x="145" y="2"/>
                  <a:pt x="145" y="2"/>
                </a:cubicBezTo>
                <a:cubicBezTo>
                  <a:pt x="145" y="52"/>
                  <a:pt x="145" y="52"/>
                  <a:pt x="145" y="52"/>
                </a:cubicBezTo>
                <a:cubicBezTo>
                  <a:pt x="145" y="52"/>
                  <a:pt x="145" y="52"/>
                  <a:pt x="145" y="52"/>
                </a:cubicBezTo>
                <a:close/>
                <a:moveTo>
                  <a:pt x="135" y="87"/>
                </a:moveTo>
                <a:cubicBezTo>
                  <a:pt x="141" y="65"/>
                  <a:pt x="141" y="65"/>
                  <a:pt x="141" y="65"/>
                </a:cubicBezTo>
                <a:cubicBezTo>
                  <a:pt x="142" y="87"/>
                  <a:pt x="142" y="87"/>
                  <a:pt x="142" y="87"/>
                </a:cubicBezTo>
                <a:cubicBezTo>
                  <a:pt x="135" y="87"/>
                  <a:pt x="135" y="87"/>
                  <a:pt x="135" y="87"/>
                </a:cubicBezTo>
                <a:cubicBezTo>
                  <a:pt x="135" y="87"/>
                  <a:pt x="135" y="87"/>
                  <a:pt x="135" y="87"/>
                </a:cubicBezTo>
                <a:close/>
                <a:moveTo>
                  <a:pt x="93" y="79"/>
                </a:moveTo>
                <a:cubicBezTo>
                  <a:pt x="93" y="79"/>
                  <a:pt x="93" y="79"/>
                  <a:pt x="93" y="79"/>
                </a:cubicBezTo>
                <a:cubicBezTo>
                  <a:pt x="92" y="79"/>
                  <a:pt x="91" y="79"/>
                  <a:pt x="91" y="79"/>
                </a:cubicBezTo>
                <a:cubicBezTo>
                  <a:pt x="90" y="79"/>
                  <a:pt x="89" y="79"/>
                  <a:pt x="89" y="79"/>
                </a:cubicBezTo>
                <a:cubicBezTo>
                  <a:pt x="85" y="79"/>
                  <a:pt x="85" y="79"/>
                  <a:pt x="85" y="79"/>
                </a:cubicBezTo>
                <a:cubicBezTo>
                  <a:pt x="87" y="72"/>
                  <a:pt x="87" y="72"/>
                  <a:pt x="87" y="72"/>
                </a:cubicBezTo>
                <a:cubicBezTo>
                  <a:pt x="87" y="69"/>
                  <a:pt x="87" y="69"/>
                  <a:pt x="87" y="69"/>
                </a:cubicBezTo>
                <a:cubicBezTo>
                  <a:pt x="89" y="62"/>
                  <a:pt x="89" y="62"/>
                  <a:pt x="89" y="62"/>
                </a:cubicBezTo>
                <a:cubicBezTo>
                  <a:pt x="90" y="62"/>
                  <a:pt x="91" y="62"/>
                  <a:pt x="92" y="62"/>
                </a:cubicBezTo>
                <a:cubicBezTo>
                  <a:pt x="95" y="62"/>
                  <a:pt x="95" y="62"/>
                  <a:pt x="95" y="62"/>
                </a:cubicBezTo>
                <a:cubicBezTo>
                  <a:pt x="100" y="62"/>
                  <a:pt x="103" y="62"/>
                  <a:pt x="104" y="63"/>
                </a:cubicBezTo>
                <a:cubicBezTo>
                  <a:pt x="105" y="65"/>
                  <a:pt x="105" y="67"/>
                  <a:pt x="104" y="70"/>
                </a:cubicBezTo>
                <a:cubicBezTo>
                  <a:pt x="102" y="75"/>
                  <a:pt x="100" y="78"/>
                  <a:pt x="93" y="79"/>
                </a:cubicBezTo>
                <a:moveTo>
                  <a:pt x="76" y="55"/>
                </a:moveTo>
                <a:cubicBezTo>
                  <a:pt x="75" y="58"/>
                  <a:pt x="75" y="58"/>
                  <a:pt x="75" y="58"/>
                </a:cubicBezTo>
                <a:cubicBezTo>
                  <a:pt x="67" y="86"/>
                  <a:pt x="67" y="86"/>
                  <a:pt x="67" y="86"/>
                </a:cubicBezTo>
                <a:cubicBezTo>
                  <a:pt x="67" y="87"/>
                  <a:pt x="67" y="87"/>
                  <a:pt x="67" y="87"/>
                </a:cubicBezTo>
                <a:cubicBezTo>
                  <a:pt x="39" y="87"/>
                  <a:pt x="39" y="87"/>
                  <a:pt x="39" y="87"/>
                </a:cubicBezTo>
                <a:cubicBezTo>
                  <a:pt x="37" y="82"/>
                  <a:pt x="37" y="82"/>
                  <a:pt x="37" y="82"/>
                </a:cubicBezTo>
                <a:cubicBezTo>
                  <a:pt x="67" y="52"/>
                  <a:pt x="67" y="52"/>
                  <a:pt x="67" y="52"/>
                </a:cubicBezTo>
                <a:cubicBezTo>
                  <a:pt x="48" y="52"/>
                  <a:pt x="48" y="52"/>
                  <a:pt x="48" y="52"/>
                </a:cubicBezTo>
                <a:cubicBezTo>
                  <a:pt x="25" y="77"/>
                  <a:pt x="25" y="77"/>
                  <a:pt x="25" y="77"/>
                </a:cubicBezTo>
                <a:cubicBezTo>
                  <a:pt x="32" y="52"/>
                  <a:pt x="32" y="52"/>
                  <a:pt x="32" y="52"/>
                </a:cubicBezTo>
                <a:cubicBezTo>
                  <a:pt x="18" y="52"/>
                  <a:pt x="18" y="52"/>
                  <a:pt x="18" y="52"/>
                </a:cubicBezTo>
                <a:cubicBezTo>
                  <a:pt x="18" y="2"/>
                  <a:pt x="18" y="2"/>
                  <a:pt x="18" y="2"/>
                </a:cubicBezTo>
                <a:cubicBezTo>
                  <a:pt x="76" y="2"/>
                  <a:pt x="76" y="2"/>
                  <a:pt x="76" y="2"/>
                </a:cubicBezTo>
                <a:cubicBezTo>
                  <a:pt x="76" y="55"/>
                  <a:pt x="76" y="55"/>
                  <a:pt x="76" y="55"/>
                </a:cubicBezTo>
                <a:cubicBezTo>
                  <a:pt x="76" y="55"/>
                  <a:pt x="76" y="55"/>
                  <a:pt x="76" y="55"/>
                </a:cubicBezTo>
                <a:close/>
                <a:moveTo>
                  <a:pt x="22" y="87"/>
                </a:moveTo>
                <a:cubicBezTo>
                  <a:pt x="22" y="87"/>
                  <a:pt x="22" y="87"/>
                  <a:pt x="22" y="87"/>
                </a:cubicBezTo>
                <a:cubicBezTo>
                  <a:pt x="22" y="87"/>
                  <a:pt x="22" y="87"/>
                  <a:pt x="22" y="87"/>
                </a:cubicBezTo>
                <a:cubicBezTo>
                  <a:pt x="22" y="87"/>
                  <a:pt x="22" y="87"/>
                  <a:pt x="22" y="87"/>
                </a:cubicBezTo>
                <a:cubicBezTo>
                  <a:pt x="22" y="87"/>
                  <a:pt x="22" y="87"/>
                  <a:pt x="22" y="87"/>
                </a:cubicBezTo>
                <a:close/>
                <a:moveTo>
                  <a:pt x="220" y="0"/>
                </a:moveTo>
                <a:cubicBezTo>
                  <a:pt x="220" y="57"/>
                  <a:pt x="220" y="57"/>
                  <a:pt x="220" y="57"/>
                </a:cubicBezTo>
                <a:cubicBezTo>
                  <a:pt x="218" y="59"/>
                  <a:pt x="216" y="60"/>
                  <a:pt x="215" y="62"/>
                </a:cubicBezTo>
                <a:cubicBezTo>
                  <a:pt x="215" y="0"/>
                  <a:pt x="215" y="0"/>
                  <a:pt x="215" y="0"/>
                </a:cubicBezTo>
                <a:cubicBezTo>
                  <a:pt x="152" y="0"/>
                  <a:pt x="152" y="0"/>
                  <a:pt x="152" y="0"/>
                </a:cubicBezTo>
                <a:cubicBezTo>
                  <a:pt x="152" y="52"/>
                  <a:pt x="152" y="52"/>
                  <a:pt x="152" y="52"/>
                </a:cubicBezTo>
                <a:cubicBezTo>
                  <a:pt x="147" y="52"/>
                  <a:pt x="147" y="52"/>
                  <a:pt x="147" y="52"/>
                </a:cubicBezTo>
                <a:cubicBezTo>
                  <a:pt x="147" y="0"/>
                  <a:pt x="147" y="0"/>
                  <a:pt x="147" y="0"/>
                </a:cubicBezTo>
                <a:cubicBezTo>
                  <a:pt x="84" y="0"/>
                  <a:pt x="84" y="0"/>
                  <a:pt x="84" y="0"/>
                </a:cubicBezTo>
                <a:cubicBezTo>
                  <a:pt x="84" y="52"/>
                  <a:pt x="84" y="52"/>
                  <a:pt x="84" y="52"/>
                </a:cubicBezTo>
                <a:cubicBezTo>
                  <a:pt x="79" y="52"/>
                  <a:pt x="79" y="52"/>
                  <a:pt x="79" y="52"/>
                </a:cubicBezTo>
                <a:cubicBezTo>
                  <a:pt x="79" y="0"/>
                  <a:pt x="79" y="0"/>
                  <a:pt x="79" y="0"/>
                </a:cubicBezTo>
                <a:cubicBezTo>
                  <a:pt x="16" y="0"/>
                  <a:pt x="16" y="0"/>
                  <a:pt x="16" y="0"/>
                </a:cubicBezTo>
                <a:cubicBezTo>
                  <a:pt x="16" y="59"/>
                  <a:pt x="16" y="59"/>
                  <a:pt x="16" y="59"/>
                </a:cubicBezTo>
                <a:cubicBezTo>
                  <a:pt x="0" y="113"/>
                  <a:pt x="0" y="113"/>
                  <a:pt x="0" y="113"/>
                </a:cubicBezTo>
                <a:cubicBezTo>
                  <a:pt x="14" y="113"/>
                  <a:pt x="14" y="113"/>
                  <a:pt x="14" y="113"/>
                </a:cubicBezTo>
                <a:cubicBezTo>
                  <a:pt x="21" y="89"/>
                  <a:pt x="21" y="89"/>
                  <a:pt x="21" y="89"/>
                </a:cubicBezTo>
                <a:cubicBezTo>
                  <a:pt x="23" y="89"/>
                  <a:pt x="23" y="89"/>
                  <a:pt x="23" y="89"/>
                </a:cubicBezTo>
                <a:cubicBezTo>
                  <a:pt x="35" y="113"/>
                  <a:pt x="35" y="113"/>
                  <a:pt x="35" y="113"/>
                </a:cubicBezTo>
                <a:cubicBezTo>
                  <a:pt x="52" y="113"/>
                  <a:pt x="52" y="113"/>
                  <a:pt x="52" y="113"/>
                </a:cubicBezTo>
                <a:cubicBezTo>
                  <a:pt x="40" y="89"/>
                  <a:pt x="40" y="89"/>
                  <a:pt x="40" y="89"/>
                </a:cubicBezTo>
                <a:cubicBezTo>
                  <a:pt x="66" y="89"/>
                  <a:pt x="66" y="89"/>
                  <a:pt x="66" y="89"/>
                </a:cubicBezTo>
                <a:cubicBezTo>
                  <a:pt x="59" y="113"/>
                  <a:pt x="59" y="113"/>
                  <a:pt x="59" y="113"/>
                </a:cubicBezTo>
                <a:cubicBezTo>
                  <a:pt x="74" y="113"/>
                  <a:pt x="74" y="113"/>
                  <a:pt x="74" y="113"/>
                </a:cubicBezTo>
                <a:cubicBezTo>
                  <a:pt x="81" y="89"/>
                  <a:pt x="81" y="89"/>
                  <a:pt x="81" y="89"/>
                </a:cubicBezTo>
                <a:cubicBezTo>
                  <a:pt x="85" y="89"/>
                  <a:pt x="85" y="89"/>
                  <a:pt x="85" y="89"/>
                </a:cubicBezTo>
                <a:cubicBezTo>
                  <a:pt x="85" y="89"/>
                  <a:pt x="85" y="89"/>
                  <a:pt x="85" y="89"/>
                </a:cubicBezTo>
                <a:cubicBezTo>
                  <a:pt x="90" y="89"/>
                  <a:pt x="90" y="89"/>
                  <a:pt x="90" y="89"/>
                </a:cubicBezTo>
                <a:cubicBezTo>
                  <a:pt x="90" y="89"/>
                  <a:pt x="90" y="89"/>
                  <a:pt x="90" y="89"/>
                </a:cubicBezTo>
                <a:cubicBezTo>
                  <a:pt x="119" y="89"/>
                  <a:pt x="119" y="89"/>
                  <a:pt x="119" y="89"/>
                </a:cubicBezTo>
                <a:cubicBezTo>
                  <a:pt x="112" y="113"/>
                  <a:pt x="112" y="113"/>
                  <a:pt x="112" y="113"/>
                </a:cubicBezTo>
                <a:cubicBezTo>
                  <a:pt x="128" y="113"/>
                  <a:pt x="128" y="113"/>
                  <a:pt x="128" y="113"/>
                </a:cubicBezTo>
                <a:cubicBezTo>
                  <a:pt x="135" y="89"/>
                  <a:pt x="135" y="89"/>
                  <a:pt x="135" y="89"/>
                </a:cubicBezTo>
                <a:cubicBezTo>
                  <a:pt x="142" y="89"/>
                  <a:pt x="142" y="89"/>
                  <a:pt x="142" y="89"/>
                </a:cubicBezTo>
                <a:cubicBezTo>
                  <a:pt x="142" y="113"/>
                  <a:pt x="142" y="113"/>
                  <a:pt x="142" y="113"/>
                </a:cubicBezTo>
                <a:cubicBezTo>
                  <a:pt x="155" y="113"/>
                  <a:pt x="155" y="113"/>
                  <a:pt x="155" y="113"/>
                </a:cubicBezTo>
                <a:cubicBezTo>
                  <a:pt x="170" y="89"/>
                  <a:pt x="170" y="89"/>
                  <a:pt x="170" y="89"/>
                </a:cubicBezTo>
                <a:cubicBezTo>
                  <a:pt x="180" y="89"/>
                  <a:pt x="180" y="89"/>
                  <a:pt x="180" y="89"/>
                </a:cubicBezTo>
                <a:cubicBezTo>
                  <a:pt x="175" y="113"/>
                  <a:pt x="175" y="113"/>
                  <a:pt x="175" y="113"/>
                </a:cubicBezTo>
                <a:cubicBezTo>
                  <a:pt x="190" y="113"/>
                  <a:pt x="190" y="113"/>
                  <a:pt x="190" y="113"/>
                </a:cubicBezTo>
                <a:cubicBezTo>
                  <a:pt x="195" y="89"/>
                  <a:pt x="195" y="89"/>
                  <a:pt x="195" y="89"/>
                </a:cubicBezTo>
                <a:cubicBezTo>
                  <a:pt x="204" y="89"/>
                  <a:pt x="204" y="89"/>
                  <a:pt x="204" y="89"/>
                </a:cubicBezTo>
                <a:cubicBezTo>
                  <a:pt x="203" y="96"/>
                  <a:pt x="205" y="103"/>
                  <a:pt x="210" y="108"/>
                </a:cubicBezTo>
                <a:cubicBezTo>
                  <a:pt x="216" y="113"/>
                  <a:pt x="225" y="114"/>
                  <a:pt x="232" y="114"/>
                </a:cubicBezTo>
                <a:cubicBezTo>
                  <a:pt x="241" y="114"/>
                  <a:pt x="251" y="113"/>
                  <a:pt x="260" y="111"/>
                </a:cubicBezTo>
                <a:cubicBezTo>
                  <a:pt x="266" y="89"/>
                  <a:pt x="266" y="89"/>
                  <a:pt x="266" y="89"/>
                </a:cubicBezTo>
                <a:cubicBezTo>
                  <a:pt x="283" y="89"/>
                  <a:pt x="283" y="89"/>
                  <a:pt x="283" y="89"/>
                </a:cubicBezTo>
                <a:cubicBezTo>
                  <a:pt x="283" y="0"/>
                  <a:pt x="283" y="0"/>
                  <a:pt x="283" y="0"/>
                </a:cubicBezTo>
                <a:cubicBezTo>
                  <a:pt x="220" y="0"/>
                  <a:pt x="220" y="0"/>
                  <a:pt x="220" y="0"/>
                </a:cubicBezTo>
                <a:cubicBezTo>
                  <a:pt x="220" y="0"/>
                  <a:pt x="220" y="0"/>
                  <a:pt x="220"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29627710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DIVIDER 3">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215200" y="1346400"/>
            <a:ext cx="6708000" cy="3510000"/>
          </a:xfrm>
        </p:spPr>
        <p:txBody>
          <a:bodyPr anchor="t" anchorCtr="0"/>
          <a:lstStyle>
            <a:lvl1pPr algn="l">
              <a:defRPr sz="6000">
                <a:solidFill>
                  <a:schemeClr val="bg1"/>
                </a:solidFill>
              </a:defRPr>
            </a:lvl1pPr>
          </a:lstStyle>
          <a:p>
            <a:r>
              <a:rPr lang="en-GB" dirty="0"/>
              <a:t>Section divider three title style</a:t>
            </a:r>
            <a:endParaRPr lang="en-US" dirty="0"/>
          </a:p>
        </p:txBody>
      </p:sp>
      <p:sp>
        <p:nvSpPr>
          <p:cNvPr id="4" name="object 3"/>
          <p:cNvSpPr/>
          <p:nvPr userDrawn="1"/>
        </p:nvSpPr>
        <p:spPr>
          <a:xfrm>
            <a:off x="1" y="0"/>
            <a:ext cx="1720042"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chemeClr val="accent1"/>
          </a:solidFill>
        </p:spPr>
        <p:txBody>
          <a:bodyPr wrap="square" lIns="0" tIns="0" rIns="0" bIns="0" rtlCol="0">
            <a:noAutofit/>
          </a:bodyPr>
          <a:lstStyle/>
          <a:p>
            <a:endParaRPr sz="1800" dirty="0">
              <a:latin typeface="Arial" panose="020B0604020202020204" pitchFamily="34" charset="0"/>
            </a:endParaRPr>
          </a:p>
        </p:txBody>
      </p:sp>
      <p:sp>
        <p:nvSpPr>
          <p:cNvPr id="5" name="Freeform 19"/>
          <p:cNvSpPr>
            <a:spLocks noEditPoints="1"/>
          </p:cNvSpPr>
          <p:nvPr userDrawn="1"/>
        </p:nvSpPr>
        <p:spPr bwMode="auto">
          <a:xfrm>
            <a:off x="2236108" y="784800"/>
            <a:ext cx="777600" cy="316800"/>
          </a:xfrm>
          <a:custGeom>
            <a:avLst/>
            <a:gdLst>
              <a:gd name="T0" fmla="*/ 269 w 283"/>
              <a:gd name="T1" fmla="*/ 77 h 114"/>
              <a:gd name="T2" fmla="*/ 222 w 283"/>
              <a:gd name="T3" fmla="*/ 87 h 114"/>
              <a:gd name="T4" fmla="*/ 244 w 283"/>
              <a:gd name="T5" fmla="*/ 60 h 114"/>
              <a:gd name="T6" fmla="*/ 269 w 283"/>
              <a:gd name="T7" fmla="*/ 56 h 114"/>
              <a:gd name="T8" fmla="*/ 222 w 283"/>
              <a:gd name="T9" fmla="*/ 2 h 114"/>
              <a:gd name="T10" fmla="*/ 281 w 283"/>
              <a:gd name="T11" fmla="*/ 87 h 114"/>
              <a:gd name="T12" fmla="*/ 222 w 283"/>
              <a:gd name="T13" fmla="*/ 89 h 114"/>
              <a:gd name="T14" fmla="*/ 246 w 283"/>
              <a:gd name="T15" fmla="*/ 101 h 114"/>
              <a:gd name="T16" fmla="*/ 205 w 283"/>
              <a:gd name="T17" fmla="*/ 82 h 114"/>
              <a:gd name="T18" fmla="*/ 203 w 283"/>
              <a:gd name="T19" fmla="*/ 52 h 114"/>
              <a:gd name="T20" fmla="*/ 154 w 283"/>
              <a:gd name="T21" fmla="*/ 87 h 114"/>
              <a:gd name="T22" fmla="*/ 213 w 283"/>
              <a:gd name="T23" fmla="*/ 53 h 114"/>
              <a:gd name="T24" fmla="*/ 171 w 283"/>
              <a:gd name="T25" fmla="*/ 87 h 114"/>
              <a:gd name="T26" fmla="*/ 180 w 283"/>
              <a:gd name="T27" fmla="*/ 87 h 114"/>
              <a:gd name="T28" fmla="*/ 120 w 283"/>
              <a:gd name="T29" fmla="*/ 87 h 114"/>
              <a:gd name="T30" fmla="*/ 117 w 283"/>
              <a:gd name="T31" fmla="*/ 56 h 114"/>
              <a:gd name="T32" fmla="*/ 86 w 283"/>
              <a:gd name="T33" fmla="*/ 2 h 114"/>
              <a:gd name="T34" fmla="*/ 145 w 283"/>
              <a:gd name="T35" fmla="*/ 52 h 114"/>
              <a:gd name="T36" fmla="*/ 142 w 283"/>
              <a:gd name="T37" fmla="*/ 87 h 114"/>
              <a:gd name="T38" fmla="*/ 93 w 283"/>
              <a:gd name="T39" fmla="*/ 79 h 114"/>
              <a:gd name="T40" fmla="*/ 89 w 283"/>
              <a:gd name="T41" fmla="*/ 79 h 114"/>
              <a:gd name="T42" fmla="*/ 87 w 283"/>
              <a:gd name="T43" fmla="*/ 69 h 114"/>
              <a:gd name="T44" fmla="*/ 95 w 283"/>
              <a:gd name="T45" fmla="*/ 62 h 114"/>
              <a:gd name="T46" fmla="*/ 93 w 283"/>
              <a:gd name="T47" fmla="*/ 79 h 114"/>
              <a:gd name="T48" fmla="*/ 67 w 283"/>
              <a:gd name="T49" fmla="*/ 86 h 114"/>
              <a:gd name="T50" fmla="*/ 37 w 283"/>
              <a:gd name="T51" fmla="*/ 82 h 114"/>
              <a:gd name="T52" fmla="*/ 25 w 283"/>
              <a:gd name="T53" fmla="*/ 77 h 114"/>
              <a:gd name="T54" fmla="*/ 18 w 283"/>
              <a:gd name="T55" fmla="*/ 2 h 114"/>
              <a:gd name="T56" fmla="*/ 76 w 283"/>
              <a:gd name="T57" fmla="*/ 55 h 114"/>
              <a:gd name="T58" fmla="*/ 22 w 283"/>
              <a:gd name="T59" fmla="*/ 87 h 114"/>
              <a:gd name="T60" fmla="*/ 220 w 283"/>
              <a:gd name="T61" fmla="*/ 0 h 114"/>
              <a:gd name="T62" fmla="*/ 215 w 283"/>
              <a:gd name="T63" fmla="*/ 0 h 114"/>
              <a:gd name="T64" fmla="*/ 147 w 283"/>
              <a:gd name="T65" fmla="*/ 52 h 114"/>
              <a:gd name="T66" fmla="*/ 84 w 283"/>
              <a:gd name="T67" fmla="*/ 52 h 114"/>
              <a:gd name="T68" fmla="*/ 16 w 283"/>
              <a:gd name="T69" fmla="*/ 0 h 114"/>
              <a:gd name="T70" fmla="*/ 14 w 283"/>
              <a:gd name="T71" fmla="*/ 113 h 114"/>
              <a:gd name="T72" fmla="*/ 35 w 283"/>
              <a:gd name="T73" fmla="*/ 113 h 114"/>
              <a:gd name="T74" fmla="*/ 66 w 283"/>
              <a:gd name="T75" fmla="*/ 89 h 114"/>
              <a:gd name="T76" fmla="*/ 81 w 283"/>
              <a:gd name="T77" fmla="*/ 89 h 114"/>
              <a:gd name="T78" fmla="*/ 90 w 283"/>
              <a:gd name="T79" fmla="*/ 89 h 114"/>
              <a:gd name="T80" fmla="*/ 112 w 283"/>
              <a:gd name="T81" fmla="*/ 113 h 114"/>
              <a:gd name="T82" fmla="*/ 142 w 283"/>
              <a:gd name="T83" fmla="*/ 89 h 114"/>
              <a:gd name="T84" fmla="*/ 170 w 283"/>
              <a:gd name="T85" fmla="*/ 89 h 114"/>
              <a:gd name="T86" fmla="*/ 190 w 283"/>
              <a:gd name="T87" fmla="*/ 113 h 114"/>
              <a:gd name="T88" fmla="*/ 210 w 283"/>
              <a:gd name="T89" fmla="*/ 108 h 114"/>
              <a:gd name="T90" fmla="*/ 266 w 283"/>
              <a:gd name="T91" fmla="*/ 89 h 114"/>
              <a:gd name="T92" fmla="*/ 220 w 283"/>
              <a:gd name="T93"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3" h="114">
                <a:moveTo>
                  <a:pt x="281" y="87"/>
                </a:moveTo>
                <a:cubicBezTo>
                  <a:pt x="266" y="87"/>
                  <a:pt x="266" y="87"/>
                  <a:pt x="266" y="87"/>
                </a:cubicBezTo>
                <a:cubicBezTo>
                  <a:pt x="269" y="77"/>
                  <a:pt x="269" y="77"/>
                  <a:pt x="269" y="77"/>
                </a:cubicBezTo>
                <a:cubicBezTo>
                  <a:pt x="239" y="77"/>
                  <a:pt x="239" y="77"/>
                  <a:pt x="239" y="77"/>
                </a:cubicBezTo>
                <a:cubicBezTo>
                  <a:pt x="237" y="87"/>
                  <a:pt x="237" y="87"/>
                  <a:pt x="237" y="87"/>
                </a:cubicBezTo>
                <a:cubicBezTo>
                  <a:pt x="222" y="87"/>
                  <a:pt x="222" y="87"/>
                  <a:pt x="222" y="87"/>
                </a:cubicBezTo>
                <a:cubicBezTo>
                  <a:pt x="222" y="85"/>
                  <a:pt x="222" y="85"/>
                  <a:pt x="222" y="85"/>
                </a:cubicBezTo>
                <a:cubicBezTo>
                  <a:pt x="223" y="84"/>
                  <a:pt x="223" y="83"/>
                  <a:pt x="223" y="81"/>
                </a:cubicBezTo>
                <a:cubicBezTo>
                  <a:pt x="226" y="71"/>
                  <a:pt x="233" y="60"/>
                  <a:pt x="244" y="60"/>
                </a:cubicBezTo>
                <a:cubicBezTo>
                  <a:pt x="249" y="60"/>
                  <a:pt x="254" y="62"/>
                  <a:pt x="253" y="69"/>
                </a:cubicBezTo>
                <a:cubicBezTo>
                  <a:pt x="271" y="69"/>
                  <a:pt x="271" y="69"/>
                  <a:pt x="271" y="69"/>
                </a:cubicBezTo>
                <a:cubicBezTo>
                  <a:pt x="272" y="66"/>
                  <a:pt x="273" y="61"/>
                  <a:pt x="269" y="56"/>
                </a:cubicBezTo>
                <a:cubicBezTo>
                  <a:pt x="266" y="51"/>
                  <a:pt x="258" y="48"/>
                  <a:pt x="248" y="48"/>
                </a:cubicBezTo>
                <a:cubicBezTo>
                  <a:pt x="241" y="48"/>
                  <a:pt x="231" y="50"/>
                  <a:pt x="222" y="55"/>
                </a:cubicBezTo>
                <a:cubicBezTo>
                  <a:pt x="222" y="2"/>
                  <a:pt x="222" y="2"/>
                  <a:pt x="222" y="2"/>
                </a:cubicBezTo>
                <a:cubicBezTo>
                  <a:pt x="281" y="2"/>
                  <a:pt x="281" y="2"/>
                  <a:pt x="281" y="2"/>
                </a:cubicBezTo>
                <a:cubicBezTo>
                  <a:pt x="281" y="87"/>
                  <a:pt x="281" y="87"/>
                  <a:pt x="281" y="87"/>
                </a:cubicBezTo>
                <a:cubicBezTo>
                  <a:pt x="281" y="87"/>
                  <a:pt x="281" y="87"/>
                  <a:pt x="281" y="87"/>
                </a:cubicBezTo>
                <a:close/>
                <a:moveTo>
                  <a:pt x="246" y="101"/>
                </a:moveTo>
                <a:cubicBezTo>
                  <a:pt x="243" y="102"/>
                  <a:pt x="240" y="102"/>
                  <a:pt x="237" y="102"/>
                </a:cubicBezTo>
                <a:cubicBezTo>
                  <a:pt x="228" y="102"/>
                  <a:pt x="222" y="98"/>
                  <a:pt x="222" y="89"/>
                </a:cubicBezTo>
                <a:cubicBezTo>
                  <a:pt x="249" y="89"/>
                  <a:pt x="249" y="89"/>
                  <a:pt x="249" y="89"/>
                </a:cubicBezTo>
                <a:cubicBezTo>
                  <a:pt x="246" y="101"/>
                  <a:pt x="246" y="101"/>
                  <a:pt x="246" y="101"/>
                </a:cubicBezTo>
                <a:cubicBezTo>
                  <a:pt x="246" y="101"/>
                  <a:pt x="246" y="101"/>
                  <a:pt x="246" y="101"/>
                </a:cubicBezTo>
                <a:close/>
                <a:moveTo>
                  <a:pt x="213" y="53"/>
                </a:moveTo>
                <a:cubicBezTo>
                  <a:pt x="213" y="65"/>
                  <a:pt x="213" y="65"/>
                  <a:pt x="213" y="65"/>
                </a:cubicBezTo>
                <a:cubicBezTo>
                  <a:pt x="209" y="71"/>
                  <a:pt x="206" y="77"/>
                  <a:pt x="205" y="82"/>
                </a:cubicBezTo>
                <a:cubicBezTo>
                  <a:pt x="204" y="83"/>
                  <a:pt x="204" y="85"/>
                  <a:pt x="204" y="87"/>
                </a:cubicBezTo>
                <a:cubicBezTo>
                  <a:pt x="195" y="87"/>
                  <a:pt x="195" y="87"/>
                  <a:pt x="195" y="87"/>
                </a:cubicBezTo>
                <a:cubicBezTo>
                  <a:pt x="203" y="52"/>
                  <a:pt x="203" y="52"/>
                  <a:pt x="203" y="52"/>
                </a:cubicBezTo>
                <a:cubicBezTo>
                  <a:pt x="178" y="52"/>
                  <a:pt x="178" y="52"/>
                  <a:pt x="178" y="52"/>
                </a:cubicBezTo>
                <a:cubicBezTo>
                  <a:pt x="156" y="87"/>
                  <a:pt x="156" y="87"/>
                  <a:pt x="156" y="87"/>
                </a:cubicBezTo>
                <a:cubicBezTo>
                  <a:pt x="154" y="87"/>
                  <a:pt x="154" y="87"/>
                  <a:pt x="154" y="87"/>
                </a:cubicBezTo>
                <a:cubicBezTo>
                  <a:pt x="154" y="2"/>
                  <a:pt x="154" y="2"/>
                  <a:pt x="154" y="2"/>
                </a:cubicBezTo>
                <a:cubicBezTo>
                  <a:pt x="213" y="2"/>
                  <a:pt x="213" y="2"/>
                  <a:pt x="213" y="2"/>
                </a:cubicBezTo>
                <a:cubicBezTo>
                  <a:pt x="213" y="53"/>
                  <a:pt x="213" y="53"/>
                  <a:pt x="213" y="53"/>
                </a:cubicBezTo>
                <a:cubicBezTo>
                  <a:pt x="213" y="53"/>
                  <a:pt x="213" y="53"/>
                  <a:pt x="213" y="53"/>
                </a:cubicBezTo>
                <a:close/>
                <a:moveTo>
                  <a:pt x="180" y="87"/>
                </a:moveTo>
                <a:cubicBezTo>
                  <a:pt x="171" y="87"/>
                  <a:pt x="171" y="87"/>
                  <a:pt x="171" y="87"/>
                </a:cubicBezTo>
                <a:cubicBezTo>
                  <a:pt x="185" y="66"/>
                  <a:pt x="185" y="66"/>
                  <a:pt x="185" y="66"/>
                </a:cubicBezTo>
                <a:cubicBezTo>
                  <a:pt x="180" y="87"/>
                  <a:pt x="180" y="87"/>
                  <a:pt x="180" y="87"/>
                </a:cubicBezTo>
                <a:cubicBezTo>
                  <a:pt x="180" y="87"/>
                  <a:pt x="180" y="87"/>
                  <a:pt x="180" y="87"/>
                </a:cubicBezTo>
                <a:close/>
                <a:moveTo>
                  <a:pt x="145" y="52"/>
                </a:moveTo>
                <a:cubicBezTo>
                  <a:pt x="130" y="52"/>
                  <a:pt x="130" y="52"/>
                  <a:pt x="130" y="52"/>
                </a:cubicBezTo>
                <a:cubicBezTo>
                  <a:pt x="120" y="87"/>
                  <a:pt x="120" y="87"/>
                  <a:pt x="120" y="87"/>
                </a:cubicBezTo>
                <a:cubicBezTo>
                  <a:pt x="104" y="87"/>
                  <a:pt x="104" y="87"/>
                  <a:pt x="104" y="87"/>
                </a:cubicBezTo>
                <a:cubicBezTo>
                  <a:pt x="112" y="84"/>
                  <a:pt x="117" y="78"/>
                  <a:pt x="119" y="70"/>
                </a:cubicBezTo>
                <a:cubicBezTo>
                  <a:pt x="120" y="64"/>
                  <a:pt x="119" y="59"/>
                  <a:pt x="117" y="56"/>
                </a:cubicBezTo>
                <a:cubicBezTo>
                  <a:pt x="113" y="51"/>
                  <a:pt x="105" y="52"/>
                  <a:pt x="98" y="52"/>
                </a:cubicBezTo>
                <a:cubicBezTo>
                  <a:pt x="97" y="52"/>
                  <a:pt x="86" y="52"/>
                  <a:pt x="86" y="52"/>
                </a:cubicBezTo>
                <a:cubicBezTo>
                  <a:pt x="86" y="2"/>
                  <a:pt x="86" y="2"/>
                  <a:pt x="86" y="2"/>
                </a:cubicBezTo>
                <a:cubicBezTo>
                  <a:pt x="145" y="2"/>
                  <a:pt x="145" y="2"/>
                  <a:pt x="145" y="2"/>
                </a:cubicBezTo>
                <a:cubicBezTo>
                  <a:pt x="145" y="52"/>
                  <a:pt x="145" y="52"/>
                  <a:pt x="145" y="52"/>
                </a:cubicBezTo>
                <a:cubicBezTo>
                  <a:pt x="145" y="52"/>
                  <a:pt x="145" y="52"/>
                  <a:pt x="145" y="52"/>
                </a:cubicBezTo>
                <a:close/>
                <a:moveTo>
                  <a:pt x="135" y="87"/>
                </a:moveTo>
                <a:cubicBezTo>
                  <a:pt x="141" y="65"/>
                  <a:pt x="141" y="65"/>
                  <a:pt x="141" y="65"/>
                </a:cubicBezTo>
                <a:cubicBezTo>
                  <a:pt x="142" y="87"/>
                  <a:pt x="142" y="87"/>
                  <a:pt x="142" y="87"/>
                </a:cubicBezTo>
                <a:cubicBezTo>
                  <a:pt x="135" y="87"/>
                  <a:pt x="135" y="87"/>
                  <a:pt x="135" y="87"/>
                </a:cubicBezTo>
                <a:cubicBezTo>
                  <a:pt x="135" y="87"/>
                  <a:pt x="135" y="87"/>
                  <a:pt x="135" y="87"/>
                </a:cubicBezTo>
                <a:close/>
                <a:moveTo>
                  <a:pt x="93" y="79"/>
                </a:moveTo>
                <a:cubicBezTo>
                  <a:pt x="93" y="79"/>
                  <a:pt x="93" y="79"/>
                  <a:pt x="93" y="79"/>
                </a:cubicBezTo>
                <a:cubicBezTo>
                  <a:pt x="92" y="79"/>
                  <a:pt x="91" y="79"/>
                  <a:pt x="91" y="79"/>
                </a:cubicBezTo>
                <a:cubicBezTo>
                  <a:pt x="90" y="79"/>
                  <a:pt x="89" y="79"/>
                  <a:pt x="89" y="79"/>
                </a:cubicBezTo>
                <a:cubicBezTo>
                  <a:pt x="85" y="79"/>
                  <a:pt x="85" y="79"/>
                  <a:pt x="85" y="79"/>
                </a:cubicBezTo>
                <a:cubicBezTo>
                  <a:pt x="87" y="72"/>
                  <a:pt x="87" y="72"/>
                  <a:pt x="87" y="72"/>
                </a:cubicBezTo>
                <a:cubicBezTo>
                  <a:pt x="87" y="69"/>
                  <a:pt x="87" y="69"/>
                  <a:pt x="87" y="69"/>
                </a:cubicBezTo>
                <a:cubicBezTo>
                  <a:pt x="89" y="62"/>
                  <a:pt x="89" y="62"/>
                  <a:pt x="89" y="62"/>
                </a:cubicBezTo>
                <a:cubicBezTo>
                  <a:pt x="90" y="62"/>
                  <a:pt x="91" y="62"/>
                  <a:pt x="92" y="62"/>
                </a:cubicBezTo>
                <a:cubicBezTo>
                  <a:pt x="95" y="62"/>
                  <a:pt x="95" y="62"/>
                  <a:pt x="95" y="62"/>
                </a:cubicBezTo>
                <a:cubicBezTo>
                  <a:pt x="100" y="62"/>
                  <a:pt x="103" y="62"/>
                  <a:pt x="104" y="63"/>
                </a:cubicBezTo>
                <a:cubicBezTo>
                  <a:pt x="105" y="65"/>
                  <a:pt x="105" y="67"/>
                  <a:pt x="104" y="70"/>
                </a:cubicBezTo>
                <a:cubicBezTo>
                  <a:pt x="102" y="75"/>
                  <a:pt x="100" y="78"/>
                  <a:pt x="93" y="79"/>
                </a:cubicBezTo>
                <a:moveTo>
                  <a:pt x="76" y="55"/>
                </a:moveTo>
                <a:cubicBezTo>
                  <a:pt x="75" y="58"/>
                  <a:pt x="75" y="58"/>
                  <a:pt x="75" y="58"/>
                </a:cubicBezTo>
                <a:cubicBezTo>
                  <a:pt x="67" y="86"/>
                  <a:pt x="67" y="86"/>
                  <a:pt x="67" y="86"/>
                </a:cubicBezTo>
                <a:cubicBezTo>
                  <a:pt x="67" y="87"/>
                  <a:pt x="67" y="87"/>
                  <a:pt x="67" y="87"/>
                </a:cubicBezTo>
                <a:cubicBezTo>
                  <a:pt x="39" y="87"/>
                  <a:pt x="39" y="87"/>
                  <a:pt x="39" y="87"/>
                </a:cubicBezTo>
                <a:cubicBezTo>
                  <a:pt x="37" y="82"/>
                  <a:pt x="37" y="82"/>
                  <a:pt x="37" y="82"/>
                </a:cubicBezTo>
                <a:cubicBezTo>
                  <a:pt x="67" y="52"/>
                  <a:pt x="67" y="52"/>
                  <a:pt x="67" y="52"/>
                </a:cubicBezTo>
                <a:cubicBezTo>
                  <a:pt x="48" y="52"/>
                  <a:pt x="48" y="52"/>
                  <a:pt x="48" y="52"/>
                </a:cubicBezTo>
                <a:cubicBezTo>
                  <a:pt x="25" y="77"/>
                  <a:pt x="25" y="77"/>
                  <a:pt x="25" y="77"/>
                </a:cubicBezTo>
                <a:cubicBezTo>
                  <a:pt x="32" y="52"/>
                  <a:pt x="32" y="52"/>
                  <a:pt x="32" y="52"/>
                </a:cubicBezTo>
                <a:cubicBezTo>
                  <a:pt x="18" y="52"/>
                  <a:pt x="18" y="52"/>
                  <a:pt x="18" y="52"/>
                </a:cubicBezTo>
                <a:cubicBezTo>
                  <a:pt x="18" y="2"/>
                  <a:pt x="18" y="2"/>
                  <a:pt x="18" y="2"/>
                </a:cubicBezTo>
                <a:cubicBezTo>
                  <a:pt x="76" y="2"/>
                  <a:pt x="76" y="2"/>
                  <a:pt x="76" y="2"/>
                </a:cubicBezTo>
                <a:cubicBezTo>
                  <a:pt x="76" y="55"/>
                  <a:pt x="76" y="55"/>
                  <a:pt x="76" y="55"/>
                </a:cubicBezTo>
                <a:cubicBezTo>
                  <a:pt x="76" y="55"/>
                  <a:pt x="76" y="55"/>
                  <a:pt x="76" y="55"/>
                </a:cubicBezTo>
                <a:close/>
                <a:moveTo>
                  <a:pt x="22" y="87"/>
                </a:moveTo>
                <a:cubicBezTo>
                  <a:pt x="22" y="87"/>
                  <a:pt x="22" y="87"/>
                  <a:pt x="22" y="87"/>
                </a:cubicBezTo>
                <a:cubicBezTo>
                  <a:pt x="22" y="87"/>
                  <a:pt x="22" y="87"/>
                  <a:pt x="22" y="87"/>
                </a:cubicBezTo>
                <a:cubicBezTo>
                  <a:pt x="22" y="87"/>
                  <a:pt x="22" y="87"/>
                  <a:pt x="22" y="87"/>
                </a:cubicBezTo>
                <a:cubicBezTo>
                  <a:pt x="22" y="87"/>
                  <a:pt x="22" y="87"/>
                  <a:pt x="22" y="87"/>
                </a:cubicBezTo>
                <a:close/>
                <a:moveTo>
                  <a:pt x="220" y="0"/>
                </a:moveTo>
                <a:cubicBezTo>
                  <a:pt x="220" y="57"/>
                  <a:pt x="220" y="57"/>
                  <a:pt x="220" y="57"/>
                </a:cubicBezTo>
                <a:cubicBezTo>
                  <a:pt x="218" y="59"/>
                  <a:pt x="216" y="60"/>
                  <a:pt x="215" y="62"/>
                </a:cubicBezTo>
                <a:cubicBezTo>
                  <a:pt x="215" y="0"/>
                  <a:pt x="215" y="0"/>
                  <a:pt x="215" y="0"/>
                </a:cubicBezTo>
                <a:cubicBezTo>
                  <a:pt x="152" y="0"/>
                  <a:pt x="152" y="0"/>
                  <a:pt x="152" y="0"/>
                </a:cubicBezTo>
                <a:cubicBezTo>
                  <a:pt x="152" y="52"/>
                  <a:pt x="152" y="52"/>
                  <a:pt x="152" y="52"/>
                </a:cubicBezTo>
                <a:cubicBezTo>
                  <a:pt x="147" y="52"/>
                  <a:pt x="147" y="52"/>
                  <a:pt x="147" y="52"/>
                </a:cubicBezTo>
                <a:cubicBezTo>
                  <a:pt x="147" y="0"/>
                  <a:pt x="147" y="0"/>
                  <a:pt x="147" y="0"/>
                </a:cubicBezTo>
                <a:cubicBezTo>
                  <a:pt x="84" y="0"/>
                  <a:pt x="84" y="0"/>
                  <a:pt x="84" y="0"/>
                </a:cubicBezTo>
                <a:cubicBezTo>
                  <a:pt x="84" y="52"/>
                  <a:pt x="84" y="52"/>
                  <a:pt x="84" y="52"/>
                </a:cubicBezTo>
                <a:cubicBezTo>
                  <a:pt x="79" y="52"/>
                  <a:pt x="79" y="52"/>
                  <a:pt x="79" y="52"/>
                </a:cubicBezTo>
                <a:cubicBezTo>
                  <a:pt x="79" y="0"/>
                  <a:pt x="79" y="0"/>
                  <a:pt x="79" y="0"/>
                </a:cubicBezTo>
                <a:cubicBezTo>
                  <a:pt x="16" y="0"/>
                  <a:pt x="16" y="0"/>
                  <a:pt x="16" y="0"/>
                </a:cubicBezTo>
                <a:cubicBezTo>
                  <a:pt x="16" y="59"/>
                  <a:pt x="16" y="59"/>
                  <a:pt x="16" y="59"/>
                </a:cubicBezTo>
                <a:cubicBezTo>
                  <a:pt x="0" y="113"/>
                  <a:pt x="0" y="113"/>
                  <a:pt x="0" y="113"/>
                </a:cubicBezTo>
                <a:cubicBezTo>
                  <a:pt x="14" y="113"/>
                  <a:pt x="14" y="113"/>
                  <a:pt x="14" y="113"/>
                </a:cubicBezTo>
                <a:cubicBezTo>
                  <a:pt x="21" y="89"/>
                  <a:pt x="21" y="89"/>
                  <a:pt x="21" y="89"/>
                </a:cubicBezTo>
                <a:cubicBezTo>
                  <a:pt x="23" y="89"/>
                  <a:pt x="23" y="89"/>
                  <a:pt x="23" y="89"/>
                </a:cubicBezTo>
                <a:cubicBezTo>
                  <a:pt x="35" y="113"/>
                  <a:pt x="35" y="113"/>
                  <a:pt x="35" y="113"/>
                </a:cubicBezTo>
                <a:cubicBezTo>
                  <a:pt x="52" y="113"/>
                  <a:pt x="52" y="113"/>
                  <a:pt x="52" y="113"/>
                </a:cubicBezTo>
                <a:cubicBezTo>
                  <a:pt x="40" y="89"/>
                  <a:pt x="40" y="89"/>
                  <a:pt x="40" y="89"/>
                </a:cubicBezTo>
                <a:cubicBezTo>
                  <a:pt x="66" y="89"/>
                  <a:pt x="66" y="89"/>
                  <a:pt x="66" y="89"/>
                </a:cubicBezTo>
                <a:cubicBezTo>
                  <a:pt x="59" y="113"/>
                  <a:pt x="59" y="113"/>
                  <a:pt x="59" y="113"/>
                </a:cubicBezTo>
                <a:cubicBezTo>
                  <a:pt x="74" y="113"/>
                  <a:pt x="74" y="113"/>
                  <a:pt x="74" y="113"/>
                </a:cubicBezTo>
                <a:cubicBezTo>
                  <a:pt x="81" y="89"/>
                  <a:pt x="81" y="89"/>
                  <a:pt x="81" y="89"/>
                </a:cubicBezTo>
                <a:cubicBezTo>
                  <a:pt x="85" y="89"/>
                  <a:pt x="85" y="89"/>
                  <a:pt x="85" y="89"/>
                </a:cubicBezTo>
                <a:cubicBezTo>
                  <a:pt x="85" y="89"/>
                  <a:pt x="85" y="89"/>
                  <a:pt x="85" y="89"/>
                </a:cubicBezTo>
                <a:cubicBezTo>
                  <a:pt x="90" y="89"/>
                  <a:pt x="90" y="89"/>
                  <a:pt x="90" y="89"/>
                </a:cubicBezTo>
                <a:cubicBezTo>
                  <a:pt x="90" y="89"/>
                  <a:pt x="90" y="89"/>
                  <a:pt x="90" y="89"/>
                </a:cubicBezTo>
                <a:cubicBezTo>
                  <a:pt x="119" y="89"/>
                  <a:pt x="119" y="89"/>
                  <a:pt x="119" y="89"/>
                </a:cubicBezTo>
                <a:cubicBezTo>
                  <a:pt x="112" y="113"/>
                  <a:pt x="112" y="113"/>
                  <a:pt x="112" y="113"/>
                </a:cubicBezTo>
                <a:cubicBezTo>
                  <a:pt x="128" y="113"/>
                  <a:pt x="128" y="113"/>
                  <a:pt x="128" y="113"/>
                </a:cubicBezTo>
                <a:cubicBezTo>
                  <a:pt x="135" y="89"/>
                  <a:pt x="135" y="89"/>
                  <a:pt x="135" y="89"/>
                </a:cubicBezTo>
                <a:cubicBezTo>
                  <a:pt x="142" y="89"/>
                  <a:pt x="142" y="89"/>
                  <a:pt x="142" y="89"/>
                </a:cubicBezTo>
                <a:cubicBezTo>
                  <a:pt x="142" y="113"/>
                  <a:pt x="142" y="113"/>
                  <a:pt x="142" y="113"/>
                </a:cubicBezTo>
                <a:cubicBezTo>
                  <a:pt x="155" y="113"/>
                  <a:pt x="155" y="113"/>
                  <a:pt x="155" y="113"/>
                </a:cubicBezTo>
                <a:cubicBezTo>
                  <a:pt x="170" y="89"/>
                  <a:pt x="170" y="89"/>
                  <a:pt x="170" y="89"/>
                </a:cubicBezTo>
                <a:cubicBezTo>
                  <a:pt x="180" y="89"/>
                  <a:pt x="180" y="89"/>
                  <a:pt x="180" y="89"/>
                </a:cubicBezTo>
                <a:cubicBezTo>
                  <a:pt x="175" y="113"/>
                  <a:pt x="175" y="113"/>
                  <a:pt x="175" y="113"/>
                </a:cubicBezTo>
                <a:cubicBezTo>
                  <a:pt x="190" y="113"/>
                  <a:pt x="190" y="113"/>
                  <a:pt x="190" y="113"/>
                </a:cubicBezTo>
                <a:cubicBezTo>
                  <a:pt x="195" y="89"/>
                  <a:pt x="195" y="89"/>
                  <a:pt x="195" y="89"/>
                </a:cubicBezTo>
                <a:cubicBezTo>
                  <a:pt x="204" y="89"/>
                  <a:pt x="204" y="89"/>
                  <a:pt x="204" y="89"/>
                </a:cubicBezTo>
                <a:cubicBezTo>
                  <a:pt x="203" y="96"/>
                  <a:pt x="205" y="103"/>
                  <a:pt x="210" y="108"/>
                </a:cubicBezTo>
                <a:cubicBezTo>
                  <a:pt x="216" y="113"/>
                  <a:pt x="225" y="114"/>
                  <a:pt x="232" y="114"/>
                </a:cubicBezTo>
                <a:cubicBezTo>
                  <a:pt x="241" y="114"/>
                  <a:pt x="251" y="113"/>
                  <a:pt x="260" y="111"/>
                </a:cubicBezTo>
                <a:cubicBezTo>
                  <a:pt x="266" y="89"/>
                  <a:pt x="266" y="89"/>
                  <a:pt x="266" y="89"/>
                </a:cubicBezTo>
                <a:cubicBezTo>
                  <a:pt x="283" y="89"/>
                  <a:pt x="283" y="89"/>
                  <a:pt x="283" y="89"/>
                </a:cubicBezTo>
                <a:cubicBezTo>
                  <a:pt x="283" y="0"/>
                  <a:pt x="283" y="0"/>
                  <a:pt x="283" y="0"/>
                </a:cubicBezTo>
                <a:cubicBezTo>
                  <a:pt x="220" y="0"/>
                  <a:pt x="220" y="0"/>
                  <a:pt x="220" y="0"/>
                </a:cubicBezTo>
                <a:cubicBezTo>
                  <a:pt x="220" y="0"/>
                  <a:pt x="220" y="0"/>
                  <a:pt x="220"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189814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DIVIDER 4">
    <p:bg>
      <p:bgPr>
        <a:solidFill>
          <a:srgbClr val="00A3A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215200" y="1346400"/>
            <a:ext cx="6708000" cy="3510000"/>
          </a:xfrm>
        </p:spPr>
        <p:txBody>
          <a:bodyPr anchor="t" anchorCtr="0"/>
          <a:lstStyle>
            <a:lvl1pPr algn="l">
              <a:defRPr sz="6000">
                <a:solidFill>
                  <a:schemeClr val="bg1"/>
                </a:solidFill>
              </a:defRPr>
            </a:lvl1pPr>
          </a:lstStyle>
          <a:p>
            <a:r>
              <a:rPr lang="en-GB" dirty="0"/>
              <a:t>Section divider four title style</a:t>
            </a:r>
            <a:endParaRPr lang="en-US" dirty="0"/>
          </a:p>
        </p:txBody>
      </p:sp>
      <p:sp>
        <p:nvSpPr>
          <p:cNvPr id="4" name="object 3"/>
          <p:cNvSpPr/>
          <p:nvPr userDrawn="1"/>
        </p:nvSpPr>
        <p:spPr>
          <a:xfrm>
            <a:off x="1" y="0"/>
            <a:ext cx="1720042"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470A68"/>
          </a:solidFill>
        </p:spPr>
        <p:txBody>
          <a:bodyPr wrap="square" lIns="0" tIns="0" rIns="0" bIns="0" rtlCol="0">
            <a:noAutofit/>
          </a:bodyPr>
          <a:lstStyle/>
          <a:p>
            <a:endParaRPr sz="1800" dirty="0">
              <a:latin typeface="Arial" panose="020B0604020202020204" pitchFamily="34" charset="0"/>
            </a:endParaRPr>
          </a:p>
        </p:txBody>
      </p:sp>
      <p:sp>
        <p:nvSpPr>
          <p:cNvPr id="5" name="Freeform 19"/>
          <p:cNvSpPr>
            <a:spLocks noEditPoints="1"/>
          </p:cNvSpPr>
          <p:nvPr userDrawn="1"/>
        </p:nvSpPr>
        <p:spPr bwMode="auto">
          <a:xfrm>
            <a:off x="2236108" y="784800"/>
            <a:ext cx="777600" cy="316800"/>
          </a:xfrm>
          <a:custGeom>
            <a:avLst/>
            <a:gdLst>
              <a:gd name="T0" fmla="*/ 269 w 283"/>
              <a:gd name="T1" fmla="*/ 77 h 114"/>
              <a:gd name="T2" fmla="*/ 222 w 283"/>
              <a:gd name="T3" fmla="*/ 87 h 114"/>
              <a:gd name="T4" fmla="*/ 244 w 283"/>
              <a:gd name="T5" fmla="*/ 60 h 114"/>
              <a:gd name="T6" fmla="*/ 269 w 283"/>
              <a:gd name="T7" fmla="*/ 56 h 114"/>
              <a:gd name="T8" fmla="*/ 222 w 283"/>
              <a:gd name="T9" fmla="*/ 2 h 114"/>
              <a:gd name="T10" fmla="*/ 281 w 283"/>
              <a:gd name="T11" fmla="*/ 87 h 114"/>
              <a:gd name="T12" fmla="*/ 222 w 283"/>
              <a:gd name="T13" fmla="*/ 89 h 114"/>
              <a:gd name="T14" fmla="*/ 246 w 283"/>
              <a:gd name="T15" fmla="*/ 101 h 114"/>
              <a:gd name="T16" fmla="*/ 205 w 283"/>
              <a:gd name="T17" fmla="*/ 82 h 114"/>
              <a:gd name="T18" fmla="*/ 203 w 283"/>
              <a:gd name="T19" fmla="*/ 52 h 114"/>
              <a:gd name="T20" fmla="*/ 154 w 283"/>
              <a:gd name="T21" fmla="*/ 87 h 114"/>
              <a:gd name="T22" fmla="*/ 213 w 283"/>
              <a:gd name="T23" fmla="*/ 53 h 114"/>
              <a:gd name="T24" fmla="*/ 171 w 283"/>
              <a:gd name="T25" fmla="*/ 87 h 114"/>
              <a:gd name="T26" fmla="*/ 180 w 283"/>
              <a:gd name="T27" fmla="*/ 87 h 114"/>
              <a:gd name="T28" fmla="*/ 120 w 283"/>
              <a:gd name="T29" fmla="*/ 87 h 114"/>
              <a:gd name="T30" fmla="*/ 117 w 283"/>
              <a:gd name="T31" fmla="*/ 56 h 114"/>
              <a:gd name="T32" fmla="*/ 86 w 283"/>
              <a:gd name="T33" fmla="*/ 2 h 114"/>
              <a:gd name="T34" fmla="*/ 145 w 283"/>
              <a:gd name="T35" fmla="*/ 52 h 114"/>
              <a:gd name="T36" fmla="*/ 142 w 283"/>
              <a:gd name="T37" fmla="*/ 87 h 114"/>
              <a:gd name="T38" fmla="*/ 93 w 283"/>
              <a:gd name="T39" fmla="*/ 79 h 114"/>
              <a:gd name="T40" fmla="*/ 89 w 283"/>
              <a:gd name="T41" fmla="*/ 79 h 114"/>
              <a:gd name="T42" fmla="*/ 87 w 283"/>
              <a:gd name="T43" fmla="*/ 69 h 114"/>
              <a:gd name="T44" fmla="*/ 95 w 283"/>
              <a:gd name="T45" fmla="*/ 62 h 114"/>
              <a:gd name="T46" fmla="*/ 93 w 283"/>
              <a:gd name="T47" fmla="*/ 79 h 114"/>
              <a:gd name="T48" fmla="*/ 67 w 283"/>
              <a:gd name="T49" fmla="*/ 86 h 114"/>
              <a:gd name="T50" fmla="*/ 37 w 283"/>
              <a:gd name="T51" fmla="*/ 82 h 114"/>
              <a:gd name="T52" fmla="*/ 25 w 283"/>
              <a:gd name="T53" fmla="*/ 77 h 114"/>
              <a:gd name="T54" fmla="*/ 18 w 283"/>
              <a:gd name="T55" fmla="*/ 2 h 114"/>
              <a:gd name="T56" fmla="*/ 76 w 283"/>
              <a:gd name="T57" fmla="*/ 55 h 114"/>
              <a:gd name="T58" fmla="*/ 22 w 283"/>
              <a:gd name="T59" fmla="*/ 87 h 114"/>
              <a:gd name="T60" fmla="*/ 220 w 283"/>
              <a:gd name="T61" fmla="*/ 0 h 114"/>
              <a:gd name="T62" fmla="*/ 215 w 283"/>
              <a:gd name="T63" fmla="*/ 0 h 114"/>
              <a:gd name="T64" fmla="*/ 147 w 283"/>
              <a:gd name="T65" fmla="*/ 52 h 114"/>
              <a:gd name="T66" fmla="*/ 84 w 283"/>
              <a:gd name="T67" fmla="*/ 52 h 114"/>
              <a:gd name="T68" fmla="*/ 16 w 283"/>
              <a:gd name="T69" fmla="*/ 0 h 114"/>
              <a:gd name="T70" fmla="*/ 14 w 283"/>
              <a:gd name="T71" fmla="*/ 113 h 114"/>
              <a:gd name="T72" fmla="*/ 35 w 283"/>
              <a:gd name="T73" fmla="*/ 113 h 114"/>
              <a:gd name="T74" fmla="*/ 66 w 283"/>
              <a:gd name="T75" fmla="*/ 89 h 114"/>
              <a:gd name="T76" fmla="*/ 81 w 283"/>
              <a:gd name="T77" fmla="*/ 89 h 114"/>
              <a:gd name="T78" fmla="*/ 90 w 283"/>
              <a:gd name="T79" fmla="*/ 89 h 114"/>
              <a:gd name="T80" fmla="*/ 112 w 283"/>
              <a:gd name="T81" fmla="*/ 113 h 114"/>
              <a:gd name="T82" fmla="*/ 142 w 283"/>
              <a:gd name="T83" fmla="*/ 89 h 114"/>
              <a:gd name="T84" fmla="*/ 170 w 283"/>
              <a:gd name="T85" fmla="*/ 89 h 114"/>
              <a:gd name="T86" fmla="*/ 190 w 283"/>
              <a:gd name="T87" fmla="*/ 113 h 114"/>
              <a:gd name="T88" fmla="*/ 210 w 283"/>
              <a:gd name="T89" fmla="*/ 108 h 114"/>
              <a:gd name="T90" fmla="*/ 266 w 283"/>
              <a:gd name="T91" fmla="*/ 89 h 114"/>
              <a:gd name="T92" fmla="*/ 220 w 283"/>
              <a:gd name="T93"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3" h="114">
                <a:moveTo>
                  <a:pt x="281" y="87"/>
                </a:moveTo>
                <a:cubicBezTo>
                  <a:pt x="266" y="87"/>
                  <a:pt x="266" y="87"/>
                  <a:pt x="266" y="87"/>
                </a:cubicBezTo>
                <a:cubicBezTo>
                  <a:pt x="269" y="77"/>
                  <a:pt x="269" y="77"/>
                  <a:pt x="269" y="77"/>
                </a:cubicBezTo>
                <a:cubicBezTo>
                  <a:pt x="239" y="77"/>
                  <a:pt x="239" y="77"/>
                  <a:pt x="239" y="77"/>
                </a:cubicBezTo>
                <a:cubicBezTo>
                  <a:pt x="237" y="87"/>
                  <a:pt x="237" y="87"/>
                  <a:pt x="237" y="87"/>
                </a:cubicBezTo>
                <a:cubicBezTo>
                  <a:pt x="222" y="87"/>
                  <a:pt x="222" y="87"/>
                  <a:pt x="222" y="87"/>
                </a:cubicBezTo>
                <a:cubicBezTo>
                  <a:pt x="222" y="85"/>
                  <a:pt x="222" y="85"/>
                  <a:pt x="222" y="85"/>
                </a:cubicBezTo>
                <a:cubicBezTo>
                  <a:pt x="223" y="84"/>
                  <a:pt x="223" y="83"/>
                  <a:pt x="223" y="81"/>
                </a:cubicBezTo>
                <a:cubicBezTo>
                  <a:pt x="226" y="71"/>
                  <a:pt x="233" y="60"/>
                  <a:pt x="244" y="60"/>
                </a:cubicBezTo>
                <a:cubicBezTo>
                  <a:pt x="249" y="60"/>
                  <a:pt x="254" y="62"/>
                  <a:pt x="253" y="69"/>
                </a:cubicBezTo>
                <a:cubicBezTo>
                  <a:pt x="271" y="69"/>
                  <a:pt x="271" y="69"/>
                  <a:pt x="271" y="69"/>
                </a:cubicBezTo>
                <a:cubicBezTo>
                  <a:pt x="272" y="66"/>
                  <a:pt x="273" y="61"/>
                  <a:pt x="269" y="56"/>
                </a:cubicBezTo>
                <a:cubicBezTo>
                  <a:pt x="266" y="51"/>
                  <a:pt x="258" y="48"/>
                  <a:pt x="248" y="48"/>
                </a:cubicBezTo>
                <a:cubicBezTo>
                  <a:pt x="241" y="48"/>
                  <a:pt x="231" y="50"/>
                  <a:pt x="222" y="55"/>
                </a:cubicBezTo>
                <a:cubicBezTo>
                  <a:pt x="222" y="2"/>
                  <a:pt x="222" y="2"/>
                  <a:pt x="222" y="2"/>
                </a:cubicBezTo>
                <a:cubicBezTo>
                  <a:pt x="281" y="2"/>
                  <a:pt x="281" y="2"/>
                  <a:pt x="281" y="2"/>
                </a:cubicBezTo>
                <a:cubicBezTo>
                  <a:pt x="281" y="87"/>
                  <a:pt x="281" y="87"/>
                  <a:pt x="281" y="87"/>
                </a:cubicBezTo>
                <a:cubicBezTo>
                  <a:pt x="281" y="87"/>
                  <a:pt x="281" y="87"/>
                  <a:pt x="281" y="87"/>
                </a:cubicBezTo>
                <a:close/>
                <a:moveTo>
                  <a:pt x="246" y="101"/>
                </a:moveTo>
                <a:cubicBezTo>
                  <a:pt x="243" y="102"/>
                  <a:pt x="240" y="102"/>
                  <a:pt x="237" y="102"/>
                </a:cubicBezTo>
                <a:cubicBezTo>
                  <a:pt x="228" y="102"/>
                  <a:pt x="222" y="98"/>
                  <a:pt x="222" y="89"/>
                </a:cubicBezTo>
                <a:cubicBezTo>
                  <a:pt x="249" y="89"/>
                  <a:pt x="249" y="89"/>
                  <a:pt x="249" y="89"/>
                </a:cubicBezTo>
                <a:cubicBezTo>
                  <a:pt x="246" y="101"/>
                  <a:pt x="246" y="101"/>
                  <a:pt x="246" y="101"/>
                </a:cubicBezTo>
                <a:cubicBezTo>
                  <a:pt x="246" y="101"/>
                  <a:pt x="246" y="101"/>
                  <a:pt x="246" y="101"/>
                </a:cubicBezTo>
                <a:close/>
                <a:moveTo>
                  <a:pt x="213" y="53"/>
                </a:moveTo>
                <a:cubicBezTo>
                  <a:pt x="213" y="65"/>
                  <a:pt x="213" y="65"/>
                  <a:pt x="213" y="65"/>
                </a:cubicBezTo>
                <a:cubicBezTo>
                  <a:pt x="209" y="71"/>
                  <a:pt x="206" y="77"/>
                  <a:pt x="205" y="82"/>
                </a:cubicBezTo>
                <a:cubicBezTo>
                  <a:pt x="204" y="83"/>
                  <a:pt x="204" y="85"/>
                  <a:pt x="204" y="87"/>
                </a:cubicBezTo>
                <a:cubicBezTo>
                  <a:pt x="195" y="87"/>
                  <a:pt x="195" y="87"/>
                  <a:pt x="195" y="87"/>
                </a:cubicBezTo>
                <a:cubicBezTo>
                  <a:pt x="203" y="52"/>
                  <a:pt x="203" y="52"/>
                  <a:pt x="203" y="52"/>
                </a:cubicBezTo>
                <a:cubicBezTo>
                  <a:pt x="178" y="52"/>
                  <a:pt x="178" y="52"/>
                  <a:pt x="178" y="52"/>
                </a:cubicBezTo>
                <a:cubicBezTo>
                  <a:pt x="156" y="87"/>
                  <a:pt x="156" y="87"/>
                  <a:pt x="156" y="87"/>
                </a:cubicBezTo>
                <a:cubicBezTo>
                  <a:pt x="154" y="87"/>
                  <a:pt x="154" y="87"/>
                  <a:pt x="154" y="87"/>
                </a:cubicBezTo>
                <a:cubicBezTo>
                  <a:pt x="154" y="2"/>
                  <a:pt x="154" y="2"/>
                  <a:pt x="154" y="2"/>
                </a:cubicBezTo>
                <a:cubicBezTo>
                  <a:pt x="213" y="2"/>
                  <a:pt x="213" y="2"/>
                  <a:pt x="213" y="2"/>
                </a:cubicBezTo>
                <a:cubicBezTo>
                  <a:pt x="213" y="53"/>
                  <a:pt x="213" y="53"/>
                  <a:pt x="213" y="53"/>
                </a:cubicBezTo>
                <a:cubicBezTo>
                  <a:pt x="213" y="53"/>
                  <a:pt x="213" y="53"/>
                  <a:pt x="213" y="53"/>
                </a:cubicBezTo>
                <a:close/>
                <a:moveTo>
                  <a:pt x="180" y="87"/>
                </a:moveTo>
                <a:cubicBezTo>
                  <a:pt x="171" y="87"/>
                  <a:pt x="171" y="87"/>
                  <a:pt x="171" y="87"/>
                </a:cubicBezTo>
                <a:cubicBezTo>
                  <a:pt x="185" y="66"/>
                  <a:pt x="185" y="66"/>
                  <a:pt x="185" y="66"/>
                </a:cubicBezTo>
                <a:cubicBezTo>
                  <a:pt x="180" y="87"/>
                  <a:pt x="180" y="87"/>
                  <a:pt x="180" y="87"/>
                </a:cubicBezTo>
                <a:cubicBezTo>
                  <a:pt x="180" y="87"/>
                  <a:pt x="180" y="87"/>
                  <a:pt x="180" y="87"/>
                </a:cubicBezTo>
                <a:close/>
                <a:moveTo>
                  <a:pt x="145" y="52"/>
                </a:moveTo>
                <a:cubicBezTo>
                  <a:pt x="130" y="52"/>
                  <a:pt x="130" y="52"/>
                  <a:pt x="130" y="52"/>
                </a:cubicBezTo>
                <a:cubicBezTo>
                  <a:pt x="120" y="87"/>
                  <a:pt x="120" y="87"/>
                  <a:pt x="120" y="87"/>
                </a:cubicBezTo>
                <a:cubicBezTo>
                  <a:pt x="104" y="87"/>
                  <a:pt x="104" y="87"/>
                  <a:pt x="104" y="87"/>
                </a:cubicBezTo>
                <a:cubicBezTo>
                  <a:pt x="112" y="84"/>
                  <a:pt x="117" y="78"/>
                  <a:pt x="119" y="70"/>
                </a:cubicBezTo>
                <a:cubicBezTo>
                  <a:pt x="120" y="64"/>
                  <a:pt x="119" y="59"/>
                  <a:pt x="117" y="56"/>
                </a:cubicBezTo>
                <a:cubicBezTo>
                  <a:pt x="113" y="51"/>
                  <a:pt x="105" y="52"/>
                  <a:pt x="98" y="52"/>
                </a:cubicBezTo>
                <a:cubicBezTo>
                  <a:pt x="97" y="52"/>
                  <a:pt x="86" y="52"/>
                  <a:pt x="86" y="52"/>
                </a:cubicBezTo>
                <a:cubicBezTo>
                  <a:pt x="86" y="2"/>
                  <a:pt x="86" y="2"/>
                  <a:pt x="86" y="2"/>
                </a:cubicBezTo>
                <a:cubicBezTo>
                  <a:pt x="145" y="2"/>
                  <a:pt x="145" y="2"/>
                  <a:pt x="145" y="2"/>
                </a:cubicBezTo>
                <a:cubicBezTo>
                  <a:pt x="145" y="52"/>
                  <a:pt x="145" y="52"/>
                  <a:pt x="145" y="52"/>
                </a:cubicBezTo>
                <a:cubicBezTo>
                  <a:pt x="145" y="52"/>
                  <a:pt x="145" y="52"/>
                  <a:pt x="145" y="52"/>
                </a:cubicBezTo>
                <a:close/>
                <a:moveTo>
                  <a:pt x="135" y="87"/>
                </a:moveTo>
                <a:cubicBezTo>
                  <a:pt x="141" y="65"/>
                  <a:pt x="141" y="65"/>
                  <a:pt x="141" y="65"/>
                </a:cubicBezTo>
                <a:cubicBezTo>
                  <a:pt x="142" y="87"/>
                  <a:pt x="142" y="87"/>
                  <a:pt x="142" y="87"/>
                </a:cubicBezTo>
                <a:cubicBezTo>
                  <a:pt x="135" y="87"/>
                  <a:pt x="135" y="87"/>
                  <a:pt x="135" y="87"/>
                </a:cubicBezTo>
                <a:cubicBezTo>
                  <a:pt x="135" y="87"/>
                  <a:pt x="135" y="87"/>
                  <a:pt x="135" y="87"/>
                </a:cubicBezTo>
                <a:close/>
                <a:moveTo>
                  <a:pt x="93" y="79"/>
                </a:moveTo>
                <a:cubicBezTo>
                  <a:pt x="93" y="79"/>
                  <a:pt x="93" y="79"/>
                  <a:pt x="93" y="79"/>
                </a:cubicBezTo>
                <a:cubicBezTo>
                  <a:pt x="92" y="79"/>
                  <a:pt x="91" y="79"/>
                  <a:pt x="91" y="79"/>
                </a:cubicBezTo>
                <a:cubicBezTo>
                  <a:pt x="90" y="79"/>
                  <a:pt x="89" y="79"/>
                  <a:pt x="89" y="79"/>
                </a:cubicBezTo>
                <a:cubicBezTo>
                  <a:pt x="85" y="79"/>
                  <a:pt x="85" y="79"/>
                  <a:pt x="85" y="79"/>
                </a:cubicBezTo>
                <a:cubicBezTo>
                  <a:pt x="87" y="72"/>
                  <a:pt x="87" y="72"/>
                  <a:pt x="87" y="72"/>
                </a:cubicBezTo>
                <a:cubicBezTo>
                  <a:pt x="87" y="69"/>
                  <a:pt x="87" y="69"/>
                  <a:pt x="87" y="69"/>
                </a:cubicBezTo>
                <a:cubicBezTo>
                  <a:pt x="89" y="62"/>
                  <a:pt x="89" y="62"/>
                  <a:pt x="89" y="62"/>
                </a:cubicBezTo>
                <a:cubicBezTo>
                  <a:pt x="90" y="62"/>
                  <a:pt x="91" y="62"/>
                  <a:pt x="92" y="62"/>
                </a:cubicBezTo>
                <a:cubicBezTo>
                  <a:pt x="95" y="62"/>
                  <a:pt x="95" y="62"/>
                  <a:pt x="95" y="62"/>
                </a:cubicBezTo>
                <a:cubicBezTo>
                  <a:pt x="100" y="62"/>
                  <a:pt x="103" y="62"/>
                  <a:pt x="104" y="63"/>
                </a:cubicBezTo>
                <a:cubicBezTo>
                  <a:pt x="105" y="65"/>
                  <a:pt x="105" y="67"/>
                  <a:pt x="104" y="70"/>
                </a:cubicBezTo>
                <a:cubicBezTo>
                  <a:pt x="102" y="75"/>
                  <a:pt x="100" y="78"/>
                  <a:pt x="93" y="79"/>
                </a:cubicBezTo>
                <a:moveTo>
                  <a:pt x="76" y="55"/>
                </a:moveTo>
                <a:cubicBezTo>
                  <a:pt x="75" y="58"/>
                  <a:pt x="75" y="58"/>
                  <a:pt x="75" y="58"/>
                </a:cubicBezTo>
                <a:cubicBezTo>
                  <a:pt x="67" y="86"/>
                  <a:pt x="67" y="86"/>
                  <a:pt x="67" y="86"/>
                </a:cubicBezTo>
                <a:cubicBezTo>
                  <a:pt x="67" y="87"/>
                  <a:pt x="67" y="87"/>
                  <a:pt x="67" y="87"/>
                </a:cubicBezTo>
                <a:cubicBezTo>
                  <a:pt x="39" y="87"/>
                  <a:pt x="39" y="87"/>
                  <a:pt x="39" y="87"/>
                </a:cubicBezTo>
                <a:cubicBezTo>
                  <a:pt x="37" y="82"/>
                  <a:pt x="37" y="82"/>
                  <a:pt x="37" y="82"/>
                </a:cubicBezTo>
                <a:cubicBezTo>
                  <a:pt x="67" y="52"/>
                  <a:pt x="67" y="52"/>
                  <a:pt x="67" y="52"/>
                </a:cubicBezTo>
                <a:cubicBezTo>
                  <a:pt x="48" y="52"/>
                  <a:pt x="48" y="52"/>
                  <a:pt x="48" y="52"/>
                </a:cubicBezTo>
                <a:cubicBezTo>
                  <a:pt x="25" y="77"/>
                  <a:pt x="25" y="77"/>
                  <a:pt x="25" y="77"/>
                </a:cubicBezTo>
                <a:cubicBezTo>
                  <a:pt x="32" y="52"/>
                  <a:pt x="32" y="52"/>
                  <a:pt x="32" y="52"/>
                </a:cubicBezTo>
                <a:cubicBezTo>
                  <a:pt x="18" y="52"/>
                  <a:pt x="18" y="52"/>
                  <a:pt x="18" y="52"/>
                </a:cubicBezTo>
                <a:cubicBezTo>
                  <a:pt x="18" y="2"/>
                  <a:pt x="18" y="2"/>
                  <a:pt x="18" y="2"/>
                </a:cubicBezTo>
                <a:cubicBezTo>
                  <a:pt x="76" y="2"/>
                  <a:pt x="76" y="2"/>
                  <a:pt x="76" y="2"/>
                </a:cubicBezTo>
                <a:cubicBezTo>
                  <a:pt x="76" y="55"/>
                  <a:pt x="76" y="55"/>
                  <a:pt x="76" y="55"/>
                </a:cubicBezTo>
                <a:cubicBezTo>
                  <a:pt x="76" y="55"/>
                  <a:pt x="76" y="55"/>
                  <a:pt x="76" y="55"/>
                </a:cubicBezTo>
                <a:close/>
                <a:moveTo>
                  <a:pt x="22" y="87"/>
                </a:moveTo>
                <a:cubicBezTo>
                  <a:pt x="22" y="87"/>
                  <a:pt x="22" y="87"/>
                  <a:pt x="22" y="87"/>
                </a:cubicBezTo>
                <a:cubicBezTo>
                  <a:pt x="22" y="87"/>
                  <a:pt x="22" y="87"/>
                  <a:pt x="22" y="87"/>
                </a:cubicBezTo>
                <a:cubicBezTo>
                  <a:pt x="22" y="87"/>
                  <a:pt x="22" y="87"/>
                  <a:pt x="22" y="87"/>
                </a:cubicBezTo>
                <a:cubicBezTo>
                  <a:pt x="22" y="87"/>
                  <a:pt x="22" y="87"/>
                  <a:pt x="22" y="87"/>
                </a:cubicBezTo>
                <a:close/>
                <a:moveTo>
                  <a:pt x="220" y="0"/>
                </a:moveTo>
                <a:cubicBezTo>
                  <a:pt x="220" y="57"/>
                  <a:pt x="220" y="57"/>
                  <a:pt x="220" y="57"/>
                </a:cubicBezTo>
                <a:cubicBezTo>
                  <a:pt x="218" y="59"/>
                  <a:pt x="216" y="60"/>
                  <a:pt x="215" y="62"/>
                </a:cubicBezTo>
                <a:cubicBezTo>
                  <a:pt x="215" y="0"/>
                  <a:pt x="215" y="0"/>
                  <a:pt x="215" y="0"/>
                </a:cubicBezTo>
                <a:cubicBezTo>
                  <a:pt x="152" y="0"/>
                  <a:pt x="152" y="0"/>
                  <a:pt x="152" y="0"/>
                </a:cubicBezTo>
                <a:cubicBezTo>
                  <a:pt x="152" y="52"/>
                  <a:pt x="152" y="52"/>
                  <a:pt x="152" y="52"/>
                </a:cubicBezTo>
                <a:cubicBezTo>
                  <a:pt x="147" y="52"/>
                  <a:pt x="147" y="52"/>
                  <a:pt x="147" y="52"/>
                </a:cubicBezTo>
                <a:cubicBezTo>
                  <a:pt x="147" y="0"/>
                  <a:pt x="147" y="0"/>
                  <a:pt x="147" y="0"/>
                </a:cubicBezTo>
                <a:cubicBezTo>
                  <a:pt x="84" y="0"/>
                  <a:pt x="84" y="0"/>
                  <a:pt x="84" y="0"/>
                </a:cubicBezTo>
                <a:cubicBezTo>
                  <a:pt x="84" y="52"/>
                  <a:pt x="84" y="52"/>
                  <a:pt x="84" y="52"/>
                </a:cubicBezTo>
                <a:cubicBezTo>
                  <a:pt x="79" y="52"/>
                  <a:pt x="79" y="52"/>
                  <a:pt x="79" y="52"/>
                </a:cubicBezTo>
                <a:cubicBezTo>
                  <a:pt x="79" y="0"/>
                  <a:pt x="79" y="0"/>
                  <a:pt x="79" y="0"/>
                </a:cubicBezTo>
                <a:cubicBezTo>
                  <a:pt x="16" y="0"/>
                  <a:pt x="16" y="0"/>
                  <a:pt x="16" y="0"/>
                </a:cubicBezTo>
                <a:cubicBezTo>
                  <a:pt x="16" y="59"/>
                  <a:pt x="16" y="59"/>
                  <a:pt x="16" y="59"/>
                </a:cubicBezTo>
                <a:cubicBezTo>
                  <a:pt x="0" y="113"/>
                  <a:pt x="0" y="113"/>
                  <a:pt x="0" y="113"/>
                </a:cubicBezTo>
                <a:cubicBezTo>
                  <a:pt x="14" y="113"/>
                  <a:pt x="14" y="113"/>
                  <a:pt x="14" y="113"/>
                </a:cubicBezTo>
                <a:cubicBezTo>
                  <a:pt x="21" y="89"/>
                  <a:pt x="21" y="89"/>
                  <a:pt x="21" y="89"/>
                </a:cubicBezTo>
                <a:cubicBezTo>
                  <a:pt x="23" y="89"/>
                  <a:pt x="23" y="89"/>
                  <a:pt x="23" y="89"/>
                </a:cubicBezTo>
                <a:cubicBezTo>
                  <a:pt x="35" y="113"/>
                  <a:pt x="35" y="113"/>
                  <a:pt x="35" y="113"/>
                </a:cubicBezTo>
                <a:cubicBezTo>
                  <a:pt x="52" y="113"/>
                  <a:pt x="52" y="113"/>
                  <a:pt x="52" y="113"/>
                </a:cubicBezTo>
                <a:cubicBezTo>
                  <a:pt x="40" y="89"/>
                  <a:pt x="40" y="89"/>
                  <a:pt x="40" y="89"/>
                </a:cubicBezTo>
                <a:cubicBezTo>
                  <a:pt x="66" y="89"/>
                  <a:pt x="66" y="89"/>
                  <a:pt x="66" y="89"/>
                </a:cubicBezTo>
                <a:cubicBezTo>
                  <a:pt x="59" y="113"/>
                  <a:pt x="59" y="113"/>
                  <a:pt x="59" y="113"/>
                </a:cubicBezTo>
                <a:cubicBezTo>
                  <a:pt x="74" y="113"/>
                  <a:pt x="74" y="113"/>
                  <a:pt x="74" y="113"/>
                </a:cubicBezTo>
                <a:cubicBezTo>
                  <a:pt x="81" y="89"/>
                  <a:pt x="81" y="89"/>
                  <a:pt x="81" y="89"/>
                </a:cubicBezTo>
                <a:cubicBezTo>
                  <a:pt x="85" y="89"/>
                  <a:pt x="85" y="89"/>
                  <a:pt x="85" y="89"/>
                </a:cubicBezTo>
                <a:cubicBezTo>
                  <a:pt x="85" y="89"/>
                  <a:pt x="85" y="89"/>
                  <a:pt x="85" y="89"/>
                </a:cubicBezTo>
                <a:cubicBezTo>
                  <a:pt x="90" y="89"/>
                  <a:pt x="90" y="89"/>
                  <a:pt x="90" y="89"/>
                </a:cubicBezTo>
                <a:cubicBezTo>
                  <a:pt x="90" y="89"/>
                  <a:pt x="90" y="89"/>
                  <a:pt x="90" y="89"/>
                </a:cubicBezTo>
                <a:cubicBezTo>
                  <a:pt x="119" y="89"/>
                  <a:pt x="119" y="89"/>
                  <a:pt x="119" y="89"/>
                </a:cubicBezTo>
                <a:cubicBezTo>
                  <a:pt x="112" y="113"/>
                  <a:pt x="112" y="113"/>
                  <a:pt x="112" y="113"/>
                </a:cubicBezTo>
                <a:cubicBezTo>
                  <a:pt x="128" y="113"/>
                  <a:pt x="128" y="113"/>
                  <a:pt x="128" y="113"/>
                </a:cubicBezTo>
                <a:cubicBezTo>
                  <a:pt x="135" y="89"/>
                  <a:pt x="135" y="89"/>
                  <a:pt x="135" y="89"/>
                </a:cubicBezTo>
                <a:cubicBezTo>
                  <a:pt x="142" y="89"/>
                  <a:pt x="142" y="89"/>
                  <a:pt x="142" y="89"/>
                </a:cubicBezTo>
                <a:cubicBezTo>
                  <a:pt x="142" y="113"/>
                  <a:pt x="142" y="113"/>
                  <a:pt x="142" y="113"/>
                </a:cubicBezTo>
                <a:cubicBezTo>
                  <a:pt x="155" y="113"/>
                  <a:pt x="155" y="113"/>
                  <a:pt x="155" y="113"/>
                </a:cubicBezTo>
                <a:cubicBezTo>
                  <a:pt x="170" y="89"/>
                  <a:pt x="170" y="89"/>
                  <a:pt x="170" y="89"/>
                </a:cubicBezTo>
                <a:cubicBezTo>
                  <a:pt x="180" y="89"/>
                  <a:pt x="180" y="89"/>
                  <a:pt x="180" y="89"/>
                </a:cubicBezTo>
                <a:cubicBezTo>
                  <a:pt x="175" y="113"/>
                  <a:pt x="175" y="113"/>
                  <a:pt x="175" y="113"/>
                </a:cubicBezTo>
                <a:cubicBezTo>
                  <a:pt x="190" y="113"/>
                  <a:pt x="190" y="113"/>
                  <a:pt x="190" y="113"/>
                </a:cubicBezTo>
                <a:cubicBezTo>
                  <a:pt x="195" y="89"/>
                  <a:pt x="195" y="89"/>
                  <a:pt x="195" y="89"/>
                </a:cubicBezTo>
                <a:cubicBezTo>
                  <a:pt x="204" y="89"/>
                  <a:pt x="204" y="89"/>
                  <a:pt x="204" y="89"/>
                </a:cubicBezTo>
                <a:cubicBezTo>
                  <a:pt x="203" y="96"/>
                  <a:pt x="205" y="103"/>
                  <a:pt x="210" y="108"/>
                </a:cubicBezTo>
                <a:cubicBezTo>
                  <a:pt x="216" y="113"/>
                  <a:pt x="225" y="114"/>
                  <a:pt x="232" y="114"/>
                </a:cubicBezTo>
                <a:cubicBezTo>
                  <a:pt x="241" y="114"/>
                  <a:pt x="251" y="113"/>
                  <a:pt x="260" y="111"/>
                </a:cubicBezTo>
                <a:cubicBezTo>
                  <a:pt x="266" y="89"/>
                  <a:pt x="266" y="89"/>
                  <a:pt x="266" y="89"/>
                </a:cubicBezTo>
                <a:cubicBezTo>
                  <a:pt x="283" y="89"/>
                  <a:pt x="283" y="89"/>
                  <a:pt x="283" y="89"/>
                </a:cubicBezTo>
                <a:cubicBezTo>
                  <a:pt x="283" y="0"/>
                  <a:pt x="283" y="0"/>
                  <a:pt x="283" y="0"/>
                </a:cubicBezTo>
                <a:cubicBezTo>
                  <a:pt x="220" y="0"/>
                  <a:pt x="220" y="0"/>
                  <a:pt x="220" y="0"/>
                </a:cubicBezTo>
                <a:cubicBezTo>
                  <a:pt x="220" y="0"/>
                  <a:pt x="220" y="0"/>
                  <a:pt x="220"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29811532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1_FINAL SLIDE">
    <p:spTree>
      <p:nvGrpSpPr>
        <p:cNvPr id="1" name=""/>
        <p:cNvGrpSpPr/>
        <p:nvPr/>
      </p:nvGrpSpPr>
      <p:grpSpPr>
        <a:xfrm>
          <a:off x="0" y="0"/>
          <a:ext cx="0" cy="0"/>
          <a:chOff x="0" y="0"/>
          <a:chExt cx="0" cy="0"/>
        </a:xfrm>
      </p:grpSpPr>
      <p:sp>
        <p:nvSpPr>
          <p:cNvPr id="5" name="object 3"/>
          <p:cNvSpPr/>
          <p:nvPr userDrawn="1"/>
        </p:nvSpPr>
        <p:spPr>
          <a:xfrm>
            <a:off x="3" y="0"/>
            <a:ext cx="828672"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338D"/>
          </a:solidFill>
        </p:spPr>
        <p:txBody>
          <a:bodyPr wrap="square" lIns="0" tIns="0" rIns="0" bIns="0" rtlCol="0">
            <a:noAutofit/>
          </a:bodyPr>
          <a:lstStyle/>
          <a:p>
            <a:endParaRPr sz="1400" dirty="0">
              <a:latin typeface="Arial" panose="020B0604020202020204" pitchFamily="34" charset="0"/>
              <a:sym typeface="Arial" panose="020B0604020202020204" pitchFamily="34" charset="0"/>
            </a:endParaRPr>
          </a:p>
        </p:txBody>
      </p:sp>
      <p:sp>
        <p:nvSpPr>
          <p:cNvPr id="17" name="Freeform 19"/>
          <p:cNvSpPr>
            <a:spLocks noEditPoints="1"/>
          </p:cNvSpPr>
          <p:nvPr userDrawn="1"/>
        </p:nvSpPr>
        <p:spPr bwMode="auto">
          <a:xfrm>
            <a:off x="1715999" y="784800"/>
            <a:ext cx="777600" cy="316800"/>
          </a:xfrm>
          <a:custGeom>
            <a:avLst/>
            <a:gdLst>
              <a:gd name="T0" fmla="*/ 269 w 283"/>
              <a:gd name="T1" fmla="*/ 77 h 114"/>
              <a:gd name="T2" fmla="*/ 222 w 283"/>
              <a:gd name="T3" fmla="*/ 87 h 114"/>
              <a:gd name="T4" fmla="*/ 244 w 283"/>
              <a:gd name="T5" fmla="*/ 60 h 114"/>
              <a:gd name="T6" fmla="*/ 269 w 283"/>
              <a:gd name="T7" fmla="*/ 56 h 114"/>
              <a:gd name="T8" fmla="*/ 222 w 283"/>
              <a:gd name="T9" fmla="*/ 2 h 114"/>
              <a:gd name="T10" fmla="*/ 281 w 283"/>
              <a:gd name="T11" fmla="*/ 87 h 114"/>
              <a:gd name="T12" fmla="*/ 222 w 283"/>
              <a:gd name="T13" fmla="*/ 89 h 114"/>
              <a:gd name="T14" fmla="*/ 246 w 283"/>
              <a:gd name="T15" fmla="*/ 101 h 114"/>
              <a:gd name="T16" fmla="*/ 205 w 283"/>
              <a:gd name="T17" fmla="*/ 82 h 114"/>
              <a:gd name="T18" fmla="*/ 203 w 283"/>
              <a:gd name="T19" fmla="*/ 52 h 114"/>
              <a:gd name="T20" fmla="*/ 154 w 283"/>
              <a:gd name="T21" fmla="*/ 87 h 114"/>
              <a:gd name="T22" fmla="*/ 213 w 283"/>
              <a:gd name="T23" fmla="*/ 53 h 114"/>
              <a:gd name="T24" fmla="*/ 171 w 283"/>
              <a:gd name="T25" fmla="*/ 87 h 114"/>
              <a:gd name="T26" fmla="*/ 180 w 283"/>
              <a:gd name="T27" fmla="*/ 87 h 114"/>
              <a:gd name="T28" fmla="*/ 120 w 283"/>
              <a:gd name="T29" fmla="*/ 87 h 114"/>
              <a:gd name="T30" fmla="*/ 117 w 283"/>
              <a:gd name="T31" fmla="*/ 56 h 114"/>
              <a:gd name="T32" fmla="*/ 86 w 283"/>
              <a:gd name="T33" fmla="*/ 2 h 114"/>
              <a:gd name="T34" fmla="*/ 145 w 283"/>
              <a:gd name="T35" fmla="*/ 52 h 114"/>
              <a:gd name="T36" fmla="*/ 142 w 283"/>
              <a:gd name="T37" fmla="*/ 87 h 114"/>
              <a:gd name="T38" fmla="*/ 93 w 283"/>
              <a:gd name="T39" fmla="*/ 79 h 114"/>
              <a:gd name="T40" fmla="*/ 89 w 283"/>
              <a:gd name="T41" fmla="*/ 79 h 114"/>
              <a:gd name="T42" fmla="*/ 87 w 283"/>
              <a:gd name="T43" fmla="*/ 69 h 114"/>
              <a:gd name="T44" fmla="*/ 95 w 283"/>
              <a:gd name="T45" fmla="*/ 62 h 114"/>
              <a:gd name="T46" fmla="*/ 93 w 283"/>
              <a:gd name="T47" fmla="*/ 79 h 114"/>
              <a:gd name="T48" fmla="*/ 67 w 283"/>
              <a:gd name="T49" fmla="*/ 86 h 114"/>
              <a:gd name="T50" fmla="*/ 37 w 283"/>
              <a:gd name="T51" fmla="*/ 82 h 114"/>
              <a:gd name="T52" fmla="*/ 25 w 283"/>
              <a:gd name="T53" fmla="*/ 77 h 114"/>
              <a:gd name="T54" fmla="*/ 18 w 283"/>
              <a:gd name="T55" fmla="*/ 2 h 114"/>
              <a:gd name="T56" fmla="*/ 76 w 283"/>
              <a:gd name="T57" fmla="*/ 55 h 114"/>
              <a:gd name="T58" fmla="*/ 22 w 283"/>
              <a:gd name="T59" fmla="*/ 87 h 114"/>
              <a:gd name="T60" fmla="*/ 220 w 283"/>
              <a:gd name="T61" fmla="*/ 0 h 114"/>
              <a:gd name="T62" fmla="*/ 215 w 283"/>
              <a:gd name="T63" fmla="*/ 0 h 114"/>
              <a:gd name="T64" fmla="*/ 147 w 283"/>
              <a:gd name="T65" fmla="*/ 52 h 114"/>
              <a:gd name="T66" fmla="*/ 84 w 283"/>
              <a:gd name="T67" fmla="*/ 52 h 114"/>
              <a:gd name="T68" fmla="*/ 16 w 283"/>
              <a:gd name="T69" fmla="*/ 0 h 114"/>
              <a:gd name="T70" fmla="*/ 14 w 283"/>
              <a:gd name="T71" fmla="*/ 113 h 114"/>
              <a:gd name="T72" fmla="*/ 35 w 283"/>
              <a:gd name="T73" fmla="*/ 113 h 114"/>
              <a:gd name="T74" fmla="*/ 66 w 283"/>
              <a:gd name="T75" fmla="*/ 89 h 114"/>
              <a:gd name="T76" fmla="*/ 81 w 283"/>
              <a:gd name="T77" fmla="*/ 89 h 114"/>
              <a:gd name="T78" fmla="*/ 90 w 283"/>
              <a:gd name="T79" fmla="*/ 89 h 114"/>
              <a:gd name="T80" fmla="*/ 112 w 283"/>
              <a:gd name="T81" fmla="*/ 113 h 114"/>
              <a:gd name="T82" fmla="*/ 142 w 283"/>
              <a:gd name="T83" fmla="*/ 89 h 114"/>
              <a:gd name="T84" fmla="*/ 170 w 283"/>
              <a:gd name="T85" fmla="*/ 89 h 114"/>
              <a:gd name="T86" fmla="*/ 190 w 283"/>
              <a:gd name="T87" fmla="*/ 113 h 114"/>
              <a:gd name="T88" fmla="*/ 210 w 283"/>
              <a:gd name="T89" fmla="*/ 108 h 114"/>
              <a:gd name="T90" fmla="*/ 266 w 283"/>
              <a:gd name="T91" fmla="*/ 89 h 114"/>
              <a:gd name="T92" fmla="*/ 220 w 283"/>
              <a:gd name="T93"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3" h="114">
                <a:moveTo>
                  <a:pt x="281" y="87"/>
                </a:moveTo>
                <a:cubicBezTo>
                  <a:pt x="266" y="87"/>
                  <a:pt x="266" y="87"/>
                  <a:pt x="266" y="87"/>
                </a:cubicBezTo>
                <a:cubicBezTo>
                  <a:pt x="269" y="77"/>
                  <a:pt x="269" y="77"/>
                  <a:pt x="269" y="77"/>
                </a:cubicBezTo>
                <a:cubicBezTo>
                  <a:pt x="239" y="77"/>
                  <a:pt x="239" y="77"/>
                  <a:pt x="239" y="77"/>
                </a:cubicBezTo>
                <a:cubicBezTo>
                  <a:pt x="237" y="87"/>
                  <a:pt x="237" y="87"/>
                  <a:pt x="237" y="87"/>
                </a:cubicBezTo>
                <a:cubicBezTo>
                  <a:pt x="222" y="87"/>
                  <a:pt x="222" y="87"/>
                  <a:pt x="222" y="87"/>
                </a:cubicBezTo>
                <a:cubicBezTo>
                  <a:pt x="222" y="85"/>
                  <a:pt x="222" y="85"/>
                  <a:pt x="222" y="85"/>
                </a:cubicBezTo>
                <a:cubicBezTo>
                  <a:pt x="223" y="84"/>
                  <a:pt x="223" y="83"/>
                  <a:pt x="223" y="81"/>
                </a:cubicBezTo>
                <a:cubicBezTo>
                  <a:pt x="226" y="71"/>
                  <a:pt x="233" y="60"/>
                  <a:pt x="244" y="60"/>
                </a:cubicBezTo>
                <a:cubicBezTo>
                  <a:pt x="249" y="60"/>
                  <a:pt x="254" y="62"/>
                  <a:pt x="253" y="69"/>
                </a:cubicBezTo>
                <a:cubicBezTo>
                  <a:pt x="271" y="69"/>
                  <a:pt x="271" y="69"/>
                  <a:pt x="271" y="69"/>
                </a:cubicBezTo>
                <a:cubicBezTo>
                  <a:pt x="272" y="66"/>
                  <a:pt x="273" y="61"/>
                  <a:pt x="269" y="56"/>
                </a:cubicBezTo>
                <a:cubicBezTo>
                  <a:pt x="266" y="51"/>
                  <a:pt x="258" y="48"/>
                  <a:pt x="248" y="48"/>
                </a:cubicBezTo>
                <a:cubicBezTo>
                  <a:pt x="241" y="48"/>
                  <a:pt x="231" y="50"/>
                  <a:pt x="222" y="55"/>
                </a:cubicBezTo>
                <a:cubicBezTo>
                  <a:pt x="222" y="2"/>
                  <a:pt x="222" y="2"/>
                  <a:pt x="222" y="2"/>
                </a:cubicBezTo>
                <a:cubicBezTo>
                  <a:pt x="281" y="2"/>
                  <a:pt x="281" y="2"/>
                  <a:pt x="281" y="2"/>
                </a:cubicBezTo>
                <a:cubicBezTo>
                  <a:pt x="281" y="87"/>
                  <a:pt x="281" y="87"/>
                  <a:pt x="281" y="87"/>
                </a:cubicBezTo>
                <a:cubicBezTo>
                  <a:pt x="281" y="87"/>
                  <a:pt x="281" y="87"/>
                  <a:pt x="281" y="87"/>
                </a:cubicBezTo>
                <a:close/>
                <a:moveTo>
                  <a:pt x="246" y="101"/>
                </a:moveTo>
                <a:cubicBezTo>
                  <a:pt x="243" y="102"/>
                  <a:pt x="240" y="102"/>
                  <a:pt x="237" y="102"/>
                </a:cubicBezTo>
                <a:cubicBezTo>
                  <a:pt x="228" y="102"/>
                  <a:pt x="222" y="98"/>
                  <a:pt x="222" y="89"/>
                </a:cubicBezTo>
                <a:cubicBezTo>
                  <a:pt x="249" y="89"/>
                  <a:pt x="249" y="89"/>
                  <a:pt x="249" y="89"/>
                </a:cubicBezTo>
                <a:cubicBezTo>
                  <a:pt x="246" y="101"/>
                  <a:pt x="246" y="101"/>
                  <a:pt x="246" y="101"/>
                </a:cubicBezTo>
                <a:cubicBezTo>
                  <a:pt x="246" y="101"/>
                  <a:pt x="246" y="101"/>
                  <a:pt x="246" y="101"/>
                </a:cubicBezTo>
                <a:close/>
                <a:moveTo>
                  <a:pt x="213" y="53"/>
                </a:moveTo>
                <a:cubicBezTo>
                  <a:pt x="213" y="65"/>
                  <a:pt x="213" y="65"/>
                  <a:pt x="213" y="65"/>
                </a:cubicBezTo>
                <a:cubicBezTo>
                  <a:pt x="209" y="71"/>
                  <a:pt x="206" y="77"/>
                  <a:pt x="205" y="82"/>
                </a:cubicBezTo>
                <a:cubicBezTo>
                  <a:pt x="204" y="83"/>
                  <a:pt x="204" y="85"/>
                  <a:pt x="204" y="87"/>
                </a:cubicBezTo>
                <a:cubicBezTo>
                  <a:pt x="195" y="87"/>
                  <a:pt x="195" y="87"/>
                  <a:pt x="195" y="87"/>
                </a:cubicBezTo>
                <a:cubicBezTo>
                  <a:pt x="203" y="52"/>
                  <a:pt x="203" y="52"/>
                  <a:pt x="203" y="52"/>
                </a:cubicBezTo>
                <a:cubicBezTo>
                  <a:pt x="178" y="52"/>
                  <a:pt x="178" y="52"/>
                  <a:pt x="178" y="52"/>
                </a:cubicBezTo>
                <a:cubicBezTo>
                  <a:pt x="156" y="87"/>
                  <a:pt x="156" y="87"/>
                  <a:pt x="156" y="87"/>
                </a:cubicBezTo>
                <a:cubicBezTo>
                  <a:pt x="154" y="87"/>
                  <a:pt x="154" y="87"/>
                  <a:pt x="154" y="87"/>
                </a:cubicBezTo>
                <a:cubicBezTo>
                  <a:pt x="154" y="2"/>
                  <a:pt x="154" y="2"/>
                  <a:pt x="154" y="2"/>
                </a:cubicBezTo>
                <a:cubicBezTo>
                  <a:pt x="213" y="2"/>
                  <a:pt x="213" y="2"/>
                  <a:pt x="213" y="2"/>
                </a:cubicBezTo>
                <a:cubicBezTo>
                  <a:pt x="213" y="53"/>
                  <a:pt x="213" y="53"/>
                  <a:pt x="213" y="53"/>
                </a:cubicBezTo>
                <a:cubicBezTo>
                  <a:pt x="213" y="53"/>
                  <a:pt x="213" y="53"/>
                  <a:pt x="213" y="53"/>
                </a:cubicBezTo>
                <a:close/>
                <a:moveTo>
                  <a:pt x="180" y="87"/>
                </a:moveTo>
                <a:cubicBezTo>
                  <a:pt x="171" y="87"/>
                  <a:pt x="171" y="87"/>
                  <a:pt x="171" y="87"/>
                </a:cubicBezTo>
                <a:cubicBezTo>
                  <a:pt x="185" y="66"/>
                  <a:pt x="185" y="66"/>
                  <a:pt x="185" y="66"/>
                </a:cubicBezTo>
                <a:cubicBezTo>
                  <a:pt x="180" y="87"/>
                  <a:pt x="180" y="87"/>
                  <a:pt x="180" y="87"/>
                </a:cubicBezTo>
                <a:cubicBezTo>
                  <a:pt x="180" y="87"/>
                  <a:pt x="180" y="87"/>
                  <a:pt x="180" y="87"/>
                </a:cubicBezTo>
                <a:close/>
                <a:moveTo>
                  <a:pt x="145" y="52"/>
                </a:moveTo>
                <a:cubicBezTo>
                  <a:pt x="130" y="52"/>
                  <a:pt x="130" y="52"/>
                  <a:pt x="130" y="52"/>
                </a:cubicBezTo>
                <a:cubicBezTo>
                  <a:pt x="120" y="87"/>
                  <a:pt x="120" y="87"/>
                  <a:pt x="120" y="87"/>
                </a:cubicBezTo>
                <a:cubicBezTo>
                  <a:pt x="104" y="87"/>
                  <a:pt x="104" y="87"/>
                  <a:pt x="104" y="87"/>
                </a:cubicBezTo>
                <a:cubicBezTo>
                  <a:pt x="112" y="84"/>
                  <a:pt x="117" y="78"/>
                  <a:pt x="119" y="70"/>
                </a:cubicBezTo>
                <a:cubicBezTo>
                  <a:pt x="120" y="64"/>
                  <a:pt x="119" y="59"/>
                  <a:pt x="117" y="56"/>
                </a:cubicBezTo>
                <a:cubicBezTo>
                  <a:pt x="113" y="51"/>
                  <a:pt x="105" y="52"/>
                  <a:pt x="98" y="52"/>
                </a:cubicBezTo>
                <a:cubicBezTo>
                  <a:pt x="97" y="52"/>
                  <a:pt x="86" y="52"/>
                  <a:pt x="86" y="52"/>
                </a:cubicBezTo>
                <a:cubicBezTo>
                  <a:pt x="86" y="2"/>
                  <a:pt x="86" y="2"/>
                  <a:pt x="86" y="2"/>
                </a:cubicBezTo>
                <a:cubicBezTo>
                  <a:pt x="145" y="2"/>
                  <a:pt x="145" y="2"/>
                  <a:pt x="145" y="2"/>
                </a:cubicBezTo>
                <a:cubicBezTo>
                  <a:pt x="145" y="52"/>
                  <a:pt x="145" y="52"/>
                  <a:pt x="145" y="52"/>
                </a:cubicBezTo>
                <a:cubicBezTo>
                  <a:pt x="145" y="52"/>
                  <a:pt x="145" y="52"/>
                  <a:pt x="145" y="52"/>
                </a:cubicBezTo>
                <a:close/>
                <a:moveTo>
                  <a:pt x="135" y="87"/>
                </a:moveTo>
                <a:cubicBezTo>
                  <a:pt x="141" y="65"/>
                  <a:pt x="141" y="65"/>
                  <a:pt x="141" y="65"/>
                </a:cubicBezTo>
                <a:cubicBezTo>
                  <a:pt x="142" y="87"/>
                  <a:pt x="142" y="87"/>
                  <a:pt x="142" y="87"/>
                </a:cubicBezTo>
                <a:cubicBezTo>
                  <a:pt x="135" y="87"/>
                  <a:pt x="135" y="87"/>
                  <a:pt x="135" y="87"/>
                </a:cubicBezTo>
                <a:cubicBezTo>
                  <a:pt x="135" y="87"/>
                  <a:pt x="135" y="87"/>
                  <a:pt x="135" y="87"/>
                </a:cubicBezTo>
                <a:close/>
                <a:moveTo>
                  <a:pt x="93" y="79"/>
                </a:moveTo>
                <a:cubicBezTo>
                  <a:pt x="93" y="79"/>
                  <a:pt x="93" y="79"/>
                  <a:pt x="93" y="79"/>
                </a:cubicBezTo>
                <a:cubicBezTo>
                  <a:pt x="92" y="79"/>
                  <a:pt x="91" y="79"/>
                  <a:pt x="91" y="79"/>
                </a:cubicBezTo>
                <a:cubicBezTo>
                  <a:pt x="90" y="79"/>
                  <a:pt x="89" y="79"/>
                  <a:pt x="89" y="79"/>
                </a:cubicBezTo>
                <a:cubicBezTo>
                  <a:pt x="85" y="79"/>
                  <a:pt x="85" y="79"/>
                  <a:pt x="85" y="79"/>
                </a:cubicBezTo>
                <a:cubicBezTo>
                  <a:pt x="87" y="72"/>
                  <a:pt x="87" y="72"/>
                  <a:pt x="87" y="72"/>
                </a:cubicBezTo>
                <a:cubicBezTo>
                  <a:pt x="87" y="69"/>
                  <a:pt x="87" y="69"/>
                  <a:pt x="87" y="69"/>
                </a:cubicBezTo>
                <a:cubicBezTo>
                  <a:pt x="89" y="62"/>
                  <a:pt x="89" y="62"/>
                  <a:pt x="89" y="62"/>
                </a:cubicBezTo>
                <a:cubicBezTo>
                  <a:pt x="90" y="62"/>
                  <a:pt x="91" y="62"/>
                  <a:pt x="92" y="62"/>
                </a:cubicBezTo>
                <a:cubicBezTo>
                  <a:pt x="95" y="62"/>
                  <a:pt x="95" y="62"/>
                  <a:pt x="95" y="62"/>
                </a:cubicBezTo>
                <a:cubicBezTo>
                  <a:pt x="100" y="62"/>
                  <a:pt x="103" y="62"/>
                  <a:pt x="104" y="63"/>
                </a:cubicBezTo>
                <a:cubicBezTo>
                  <a:pt x="105" y="65"/>
                  <a:pt x="105" y="67"/>
                  <a:pt x="104" y="70"/>
                </a:cubicBezTo>
                <a:cubicBezTo>
                  <a:pt x="102" y="75"/>
                  <a:pt x="100" y="78"/>
                  <a:pt x="93" y="79"/>
                </a:cubicBezTo>
                <a:moveTo>
                  <a:pt x="76" y="55"/>
                </a:moveTo>
                <a:cubicBezTo>
                  <a:pt x="75" y="58"/>
                  <a:pt x="75" y="58"/>
                  <a:pt x="75" y="58"/>
                </a:cubicBezTo>
                <a:cubicBezTo>
                  <a:pt x="67" y="86"/>
                  <a:pt x="67" y="86"/>
                  <a:pt x="67" y="86"/>
                </a:cubicBezTo>
                <a:cubicBezTo>
                  <a:pt x="67" y="87"/>
                  <a:pt x="67" y="87"/>
                  <a:pt x="67" y="87"/>
                </a:cubicBezTo>
                <a:cubicBezTo>
                  <a:pt x="39" y="87"/>
                  <a:pt x="39" y="87"/>
                  <a:pt x="39" y="87"/>
                </a:cubicBezTo>
                <a:cubicBezTo>
                  <a:pt x="37" y="82"/>
                  <a:pt x="37" y="82"/>
                  <a:pt x="37" y="82"/>
                </a:cubicBezTo>
                <a:cubicBezTo>
                  <a:pt x="67" y="52"/>
                  <a:pt x="67" y="52"/>
                  <a:pt x="67" y="52"/>
                </a:cubicBezTo>
                <a:cubicBezTo>
                  <a:pt x="48" y="52"/>
                  <a:pt x="48" y="52"/>
                  <a:pt x="48" y="52"/>
                </a:cubicBezTo>
                <a:cubicBezTo>
                  <a:pt x="25" y="77"/>
                  <a:pt x="25" y="77"/>
                  <a:pt x="25" y="77"/>
                </a:cubicBezTo>
                <a:cubicBezTo>
                  <a:pt x="32" y="52"/>
                  <a:pt x="32" y="52"/>
                  <a:pt x="32" y="52"/>
                </a:cubicBezTo>
                <a:cubicBezTo>
                  <a:pt x="18" y="52"/>
                  <a:pt x="18" y="52"/>
                  <a:pt x="18" y="52"/>
                </a:cubicBezTo>
                <a:cubicBezTo>
                  <a:pt x="18" y="2"/>
                  <a:pt x="18" y="2"/>
                  <a:pt x="18" y="2"/>
                </a:cubicBezTo>
                <a:cubicBezTo>
                  <a:pt x="76" y="2"/>
                  <a:pt x="76" y="2"/>
                  <a:pt x="76" y="2"/>
                </a:cubicBezTo>
                <a:cubicBezTo>
                  <a:pt x="76" y="55"/>
                  <a:pt x="76" y="55"/>
                  <a:pt x="76" y="55"/>
                </a:cubicBezTo>
                <a:cubicBezTo>
                  <a:pt x="76" y="55"/>
                  <a:pt x="76" y="55"/>
                  <a:pt x="76" y="55"/>
                </a:cubicBezTo>
                <a:close/>
                <a:moveTo>
                  <a:pt x="22" y="87"/>
                </a:moveTo>
                <a:cubicBezTo>
                  <a:pt x="22" y="87"/>
                  <a:pt x="22" y="87"/>
                  <a:pt x="22" y="87"/>
                </a:cubicBezTo>
                <a:cubicBezTo>
                  <a:pt x="22" y="87"/>
                  <a:pt x="22" y="87"/>
                  <a:pt x="22" y="87"/>
                </a:cubicBezTo>
                <a:cubicBezTo>
                  <a:pt x="22" y="87"/>
                  <a:pt x="22" y="87"/>
                  <a:pt x="22" y="87"/>
                </a:cubicBezTo>
                <a:cubicBezTo>
                  <a:pt x="22" y="87"/>
                  <a:pt x="22" y="87"/>
                  <a:pt x="22" y="87"/>
                </a:cubicBezTo>
                <a:close/>
                <a:moveTo>
                  <a:pt x="220" y="0"/>
                </a:moveTo>
                <a:cubicBezTo>
                  <a:pt x="220" y="57"/>
                  <a:pt x="220" y="57"/>
                  <a:pt x="220" y="57"/>
                </a:cubicBezTo>
                <a:cubicBezTo>
                  <a:pt x="218" y="59"/>
                  <a:pt x="216" y="60"/>
                  <a:pt x="215" y="62"/>
                </a:cubicBezTo>
                <a:cubicBezTo>
                  <a:pt x="215" y="0"/>
                  <a:pt x="215" y="0"/>
                  <a:pt x="215" y="0"/>
                </a:cubicBezTo>
                <a:cubicBezTo>
                  <a:pt x="152" y="0"/>
                  <a:pt x="152" y="0"/>
                  <a:pt x="152" y="0"/>
                </a:cubicBezTo>
                <a:cubicBezTo>
                  <a:pt x="152" y="52"/>
                  <a:pt x="152" y="52"/>
                  <a:pt x="152" y="52"/>
                </a:cubicBezTo>
                <a:cubicBezTo>
                  <a:pt x="147" y="52"/>
                  <a:pt x="147" y="52"/>
                  <a:pt x="147" y="52"/>
                </a:cubicBezTo>
                <a:cubicBezTo>
                  <a:pt x="147" y="0"/>
                  <a:pt x="147" y="0"/>
                  <a:pt x="147" y="0"/>
                </a:cubicBezTo>
                <a:cubicBezTo>
                  <a:pt x="84" y="0"/>
                  <a:pt x="84" y="0"/>
                  <a:pt x="84" y="0"/>
                </a:cubicBezTo>
                <a:cubicBezTo>
                  <a:pt x="84" y="52"/>
                  <a:pt x="84" y="52"/>
                  <a:pt x="84" y="52"/>
                </a:cubicBezTo>
                <a:cubicBezTo>
                  <a:pt x="79" y="52"/>
                  <a:pt x="79" y="52"/>
                  <a:pt x="79" y="52"/>
                </a:cubicBezTo>
                <a:cubicBezTo>
                  <a:pt x="79" y="0"/>
                  <a:pt x="79" y="0"/>
                  <a:pt x="79" y="0"/>
                </a:cubicBezTo>
                <a:cubicBezTo>
                  <a:pt x="16" y="0"/>
                  <a:pt x="16" y="0"/>
                  <a:pt x="16" y="0"/>
                </a:cubicBezTo>
                <a:cubicBezTo>
                  <a:pt x="16" y="59"/>
                  <a:pt x="16" y="59"/>
                  <a:pt x="16" y="59"/>
                </a:cubicBezTo>
                <a:cubicBezTo>
                  <a:pt x="0" y="113"/>
                  <a:pt x="0" y="113"/>
                  <a:pt x="0" y="113"/>
                </a:cubicBezTo>
                <a:cubicBezTo>
                  <a:pt x="14" y="113"/>
                  <a:pt x="14" y="113"/>
                  <a:pt x="14" y="113"/>
                </a:cubicBezTo>
                <a:cubicBezTo>
                  <a:pt x="21" y="89"/>
                  <a:pt x="21" y="89"/>
                  <a:pt x="21" y="89"/>
                </a:cubicBezTo>
                <a:cubicBezTo>
                  <a:pt x="23" y="89"/>
                  <a:pt x="23" y="89"/>
                  <a:pt x="23" y="89"/>
                </a:cubicBezTo>
                <a:cubicBezTo>
                  <a:pt x="35" y="113"/>
                  <a:pt x="35" y="113"/>
                  <a:pt x="35" y="113"/>
                </a:cubicBezTo>
                <a:cubicBezTo>
                  <a:pt x="52" y="113"/>
                  <a:pt x="52" y="113"/>
                  <a:pt x="52" y="113"/>
                </a:cubicBezTo>
                <a:cubicBezTo>
                  <a:pt x="40" y="89"/>
                  <a:pt x="40" y="89"/>
                  <a:pt x="40" y="89"/>
                </a:cubicBezTo>
                <a:cubicBezTo>
                  <a:pt x="66" y="89"/>
                  <a:pt x="66" y="89"/>
                  <a:pt x="66" y="89"/>
                </a:cubicBezTo>
                <a:cubicBezTo>
                  <a:pt x="59" y="113"/>
                  <a:pt x="59" y="113"/>
                  <a:pt x="59" y="113"/>
                </a:cubicBezTo>
                <a:cubicBezTo>
                  <a:pt x="74" y="113"/>
                  <a:pt x="74" y="113"/>
                  <a:pt x="74" y="113"/>
                </a:cubicBezTo>
                <a:cubicBezTo>
                  <a:pt x="81" y="89"/>
                  <a:pt x="81" y="89"/>
                  <a:pt x="81" y="89"/>
                </a:cubicBezTo>
                <a:cubicBezTo>
                  <a:pt x="85" y="89"/>
                  <a:pt x="85" y="89"/>
                  <a:pt x="85" y="89"/>
                </a:cubicBezTo>
                <a:cubicBezTo>
                  <a:pt x="85" y="89"/>
                  <a:pt x="85" y="89"/>
                  <a:pt x="85" y="89"/>
                </a:cubicBezTo>
                <a:cubicBezTo>
                  <a:pt x="90" y="89"/>
                  <a:pt x="90" y="89"/>
                  <a:pt x="90" y="89"/>
                </a:cubicBezTo>
                <a:cubicBezTo>
                  <a:pt x="90" y="89"/>
                  <a:pt x="90" y="89"/>
                  <a:pt x="90" y="89"/>
                </a:cubicBezTo>
                <a:cubicBezTo>
                  <a:pt x="119" y="89"/>
                  <a:pt x="119" y="89"/>
                  <a:pt x="119" y="89"/>
                </a:cubicBezTo>
                <a:cubicBezTo>
                  <a:pt x="112" y="113"/>
                  <a:pt x="112" y="113"/>
                  <a:pt x="112" y="113"/>
                </a:cubicBezTo>
                <a:cubicBezTo>
                  <a:pt x="128" y="113"/>
                  <a:pt x="128" y="113"/>
                  <a:pt x="128" y="113"/>
                </a:cubicBezTo>
                <a:cubicBezTo>
                  <a:pt x="135" y="89"/>
                  <a:pt x="135" y="89"/>
                  <a:pt x="135" y="89"/>
                </a:cubicBezTo>
                <a:cubicBezTo>
                  <a:pt x="142" y="89"/>
                  <a:pt x="142" y="89"/>
                  <a:pt x="142" y="89"/>
                </a:cubicBezTo>
                <a:cubicBezTo>
                  <a:pt x="142" y="113"/>
                  <a:pt x="142" y="113"/>
                  <a:pt x="142" y="113"/>
                </a:cubicBezTo>
                <a:cubicBezTo>
                  <a:pt x="155" y="113"/>
                  <a:pt x="155" y="113"/>
                  <a:pt x="155" y="113"/>
                </a:cubicBezTo>
                <a:cubicBezTo>
                  <a:pt x="170" y="89"/>
                  <a:pt x="170" y="89"/>
                  <a:pt x="170" y="89"/>
                </a:cubicBezTo>
                <a:cubicBezTo>
                  <a:pt x="180" y="89"/>
                  <a:pt x="180" y="89"/>
                  <a:pt x="180" y="89"/>
                </a:cubicBezTo>
                <a:cubicBezTo>
                  <a:pt x="175" y="113"/>
                  <a:pt x="175" y="113"/>
                  <a:pt x="175" y="113"/>
                </a:cubicBezTo>
                <a:cubicBezTo>
                  <a:pt x="190" y="113"/>
                  <a:pt x="190" y="113"/>
                  <a:pt x="190" y="113"/>
                </a:cubicBezTo>
                <a:cubicBezTo>
                  <a:pt x="195" y="89"/>
                  <a:pt x="195" y="89"/>
                  <a:pt x="195" y="89"/>
                </a:cubicBezTo>
                <a:cubicBezTo>
                  <a:pt x="204" y="89"/>
                  <a:pt x="204" y="89"/>
                  <a:pt x="204" y="89"/>
                </a:cubicBezTo>
                <a:cubicBezTo>
                  <a:pt x="203" y="96"/>
                  <a:pt x="205" y="103"/>
                  <a:pt x="210" y="108"/>
                </a:cubicBezTo>
                <a:cubicBezTo>
                  <a:pt x="216" y="113"/>
                  <a:pt x="225" y="114"/>
                  <a:pt x="232" y="114"/>
                </a:cubicBezTo>
                <a:cubicBezTo>
                  <a:pt x="241" y="114"/>
                  <a:pt x="251" y="113"/>
                  <a:pt x="260" y="111"/>
                </a:cubicBezTo>
                <a:cubicBezTo>
                  <a:pt x="266" y="89"/>
                  <a:pt x="266" y="89"/>
                  <a:pt x="266" y="89"/>
                </a:cubicBezTo>
                <a:cubicBezTo>
                  <a:pt x="283" y="89"/>
                  <a:pt x="283" y="89"/>
                  <a:pt x="283" y="89"/>
                </a:cubicBezTo>
                <a:cubicBezTo>
                  <a:pt x="283" y="0"/>
                  <a:pt x="283" y="0"/>
                  <a:pt x="283" y="0"/>
                </a:cubicBezTo>
                <a:cubicBezTo>
                  <a:pt x="220" y="0"/>
                  <a:pt x="220" y="0"/>
                  <a:pt x="220" y="0"/>
                </a:cubicBezTo>
                <a:cubicBezTo>
                  <a:pt x="220" y="0"/>
                  <a:pt x="220" y="0"/>
                  <a:pt x="220" y="0"/>
                </a:cubicBezTo>
                <a:close/>
              </a:path>
            </a:pathLst>
          </a:custGeom>
          <a:solidFill>
            <a:schemeClr val="tx2"/>
          </a:solidFill>
          <a:ln>
            <a:noFill/>
          </a:ln>
        </p:spPr>
        <p:txBody>
          <a:bodyPr vert="horz" wrap="square" lIns="91440" tIns="45720" rIns="91440" bIns="45720" numCol="1" anchor="t" anchorCtr="0" compatLnSpc="1">
            <a:prstTxWarp prst="textNoShape">
              <a:avLst/>
            </a:prstTxWarp>
          </a:bodyPr>
          <a:lstStyle/>
          <a:p>
            <a:endParaRPr lang="en-GB" dirty="0"/>
          </a:p>
        </p:txBody>
      </p:sp>
      <p:sp>
        <p:nvSpPr>
          <p:cNvPr id="11" name="TextBox 10"/>
          <p:cNvSpPr txBox="1"/>
          <p:nvPr userDrawn="1"/>
        </p:nvSpPr>
        <p:spPr>
          <a:xfrm>
            <a:off x="1828800" y="6687742"/>
            <a:ext cx="5934075" cy="122633"/>
          </a:xfrm>
          <a:prstGeom prst="rect">
            <a:avLst/>
          </a:prstGeom>
          <a:noFill/>
        </p:spPr>
        <p:txBody>
          <a:bodyPr wrap="square" lIns="0" tIns="0" rIns="0" bIns="0" rtlCol="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600" b="1" kern="1200" noProof="0" dirty="0">
                <a:solidFill>
                  <a:schemeClr val="tx1"/>
                </a:solidFill>
                <a:latin typeface="+mn-lt"/>
                <a:ea typeface="+mn-ea"/>
                <a:cs typeface="+mn-cs"/>
              </a:rPr>
              <a:t>Document Classification: KPMG Confidential</a:t>
            </a:r>
          </a:p>
        </p:txBody>
      </p:sp>
      <p:sp>
        <p:nvSpPr>
          <p:cNvPr id="12" name="Content Placeholder 1"/>
          <p:cNvSpPr txBox="1">
            <a:spLocks/>
          </p:cNvSpPr>
          <p:nvPr userDrawn="1"/>
        </p:nvSpPr>
        <p:spPr>
          <a:xfrm>
            <a:off x="1720338" y="4901784"/>
            <a:ext cx="7372862" cy="478928"/>
          </a:xfrm>
          <a:prstGeom prst="rect">
            <a:avLst/>
          </a:prstGeom>
        </p:spPr>
        <p:txBody>
          <a:bodyPr lIns="0" tIns="0" rIns="0" bIns="0" anchor="b"/>
          <a:lstStyle>
            <a:lvl1pPr eaLnBrk="1" hangingPunct="1">
              <a:spcAft>
                <a:spcPts val="600"/>
              </a:spcAft>
              <a:defRPr sz="1500" b="1" i="0">
                <a:solidFill>
                  <a:schemeClr val="tx2"/>
                </a:solidFill>
                <a:latin typeface="Univers for KPMG" panose="020B0603020202020204" pitchFamily="34" charset="0"/>
                <a:cs typeface="Univers for KPMG" panose="020B0603020202020204" pitchFamily="34" charset="0"/>
              </a:defRPr>
            </a:lvl1pPr>
            <a:lvl2pPr marL="0" indent="0" eaLnBrk="1" hangingPunct="1">
              <a:spcAft>
                <a:spcPts val="600"/>
              </a:spcAft>
              <a:buFontTx/>
              <a:buNone/>
              <a:defRPr sz="1500" b="0" i="0">
                <a:solidFill>
                  <a:schemeClr val="tx2"/>
                </a:solidFill>
                <a:latin typeface="Univers for KPMG Light" panose="020B0403020202020204" pitchFamily="34" charset="0"/>
                <a:cs typeface="Univers for KPMG Light" panose="020B0403020202020204" pitchFamily="34" charset="0"/>
              </a:defRPr>
            </a:lvl2pPr>
            <a:lvl3pPr marL="285750" indent="-285750" eaLnBrk="1" hangingPunct="1">
              <a:spcAft>
                <a:spcPts val="600"/>
              </a:spcAft>
              <a:buClrTx/>
              <a:buFont typeface="Univers for KPMG"/>
              <a:buChar char="—"/>
              <a:defRPr sz="1500" b="0" i="0">
                <a:solidFill>
                  <a:schemeClr val="tx2"/>
                </a:solidFill>
                <a:latin typeface="Univers for KPMG Light" panose="020B0403020202020204" pitchFamily="34" charset="0"/>
                <a:cs typeface="Univers for KPMG Light" panose="020B0403020202020204" pitchFamily="34" charset="0"/>
              </a:defRPr>
            </a:lvl3pPr>
            <a:lvl4pPr marL="571500" indent="-228600" eaLnBrk="1" hangingPunct="1">
              <a:spcAft>
                <a:spcPts val="600"/>
              </a:spcAft>
              <a:buFont typeface="Univers for KPMG"/>
              <a:buChar char="-"/>
              <a:defRPr sz="1500" b="0" i="0" baseline="0">
                <a:solidFill>
                  <a:schemeClr val="tx2"/>
                </a:solidFill>
                <a:latin typeface="Univers for KPMG Light" panose="020B0403020202020204" pitchFamily="34" charset="0"/>
                <a:cs typeface="Univers for KPMG Light" panose="020B0403020202020204" pitchFamily="34" charset="0"/>
              </a:defRPr>
            </a:lvl4pPr>
            <a:lvl5pPr eaLnBrk="1" hangingPunct="1">
              <a:spcAft>
                <a:spcPts val="600"/>
              </a:spcAft>
              <a:defRPr sz="1500" b="0" i="0">
                <a:solidFill>
                  <a:schemeClr val="accent5"/>
                </a:solidFill>
                <a:latin typeface="Univers for KPMG Light" panose="020B0403020202020204" pitchFamily="34" charset="0"/>
                <a:cs typeface="Univers for KPMG Light" panose="020B0403020202020204" pitchFamily="34" charset="0"/>
              </a:defRPr>
            </a:lvl5pPr>
          </a:lstStyle>
          <a:p>
            <a:pPr marL="0" marR="0" lvl="1" indent="0" algn="just" defTabSz="990570" rtl="0" eaLnBrk="1" fontAlgn="auto" latinLnBrk="0" hangingPunct="1">
              <a:lnSpc>
                <a:spcPct val="100000"/>
              </a:lnSpc>
              <a:spcBef>
                <a:spcPts val="0"/>
              </a:spcBef>
              <a:spcAft>
                <a:spcPts val="0"/>
              </a:spcAft>
              <a:buClrTx/>
              <a:buSzTx/>
              <a:buFontTx/>
              <a:buNone/>
              <a:tabLst/>
              <a:defRPr/>
            </a:pPr>
            <a:r>
              <a:rPr kumimoji="0" lang="ja-JP" altLang="en-US" sz="800" b="0" i="0" u="none" strike="noStrike" kern="0" cap="none" spc="0" normalizeH="0" baseline="0" noProof="0" dirty="0">
                <a:ln>
                  <a:noFill/>
                </a:ln>
                <a:solidFill>
                  <a:prstClr val="white">
                    <a:lumMod val="65000"/>
                  </a:prstClr>
                </a:solidFill>
                <a:effectLst/>
                <a:uLnTx/>
                <a:uFillTx/>
                <a:latin typeface="Arial"/>
                <a:ea typeface="+mn-ea"/>
                <a:cs typeface="+mn-cs"/>
              </a:rPr>
              <a:t>ここに記載されている情報はあくまで一般的なものであり、特定の個人や組織が置かれている状況に対応するものではありません。私たちは、的確な情報をタイムリーに提供するよう努めておりますが、情報を受け取られた時点及びそれ以降においての正確さは保証の限りではありません。何らかの行動を取られる場合は、ここにある情報のみを根拠とせず、プロフェッショナルが特定の状況を綿密に調査した上で提案する適切なアドバイスをもとにご判断ください。</a:t>
            </a:r>
          </a:p>
        </p:txBody>
      </p:sp>
      <p:sp>
        <p:nvSpPr>
          <p:cNvPr id="13" name="Content Placeholder 1"/>
          <p:cNvSpPr txBox="1">
            <a:spLocks/>
          </p:cNvSpPr>
          <p:nvPr userDrawn="1">
            <p:custDataLst>
              <p:tags r:id="rId1"/>
            </p:custDataLst>
          </p:nvPr>
        </p:nvSpPr>
        <p:spPr>
          <a:xfrm>
            <a:off x="1715998" y="5253712"/>
            <a:ext cx="7377201" cy="767676"/>
          </a:xfrm>
          <a:prstGeom prst="rect">
            <a:avLst/>
          </a:prstGeom>
        </p:spPr>
        <p:txBody>
          <a:bodyPr lIns="0" tIns="0" rIns="0" bIns="0" anchor="b"/>
          <a:lstStyle>
            <a:lvl1pPr eaLnBrk="1" hangingPunct="1">
              <a:spcAft>
                <a:spcPts val="600"/>
              </a:spcAft>
              <a:defRPr sz="1500" b="1" i="0">
                <a:solidFill>
                  <a:schemeClr val="tx2"/>
                </a:solidFill>
                <a:latin typeface="Univers for KPMG" panose="020B0603020202020204" pitchFamily="34" charset="0"/>
                <a:cs typeface="Univers for KPMG" panose="020B0603020202020204" pitchFamily="34" charset="0"/>
              </a:defRPr>
            </a:lvl1pPr>
            <a:lvl2pPr marL="0" indent="0" eaLnBrk="1" hangingPunct="1">
              <a:spcAft>
                <a:spcPts val="600"/>
              </a:spcAft>
              <a:buFontTx/>
              <a:buNone/>
              <a:defRPr sz="1500" b="0" i="0">
                <a:solidFill>
                  <a:schemeClr val="tx2"/>
                </a:solidFill>
                <a:latin typeface="Univers for KPMG Light" panose="020B0403020202020204" pitchFamily="34" charset="0"/>
                <a:cs typeface="Univers for KPMG Light" panose="020B0403020202020204" pitchFamily="34" charset="0"/>
              </a:defRPr>
            </a:lvl2pPr>
            <a:lvl3pPr marL="285750" indent="-285750" eaLnBrk="1" hangingPunct="1">
              <a:spcAft>
                <a:spcPts val="600"/>
              </a:spcAft>
              <a:buClrTx/>
              <a:buFont typeface="Univers for KPMG"/>
              <a:buChar char="—"/>
              <a:defRPr sz="1500" b="0" i="0">
                <a:solidFill>
                  <a:schemeClr val="tx2"/>
                </a:solidFill>
                <a:latin typeface="Univers for KPMG Light" panose="020B0403020202020204" pitchFamily="34" charset="0"/>
                <a:cs typeface="Univers for KPMG Light" panose="020B0403020202020204" pitchFamily="34" charset="0"/>
              </a:defRPr>
            </a:lvl3pPr>
            <a:lvl4pPr marL="571500" indent="-228600" eaLnBrk="1" hangingPunct="1">
              <a:spcAft>
                <a:spcPts val="600"/>
              </a:spcAft>
              <a:buFont typeface="Univers for KPMG"/>
              <a:buChar char="-"/>
              <a:defRPr sz="1500" b="0" i="0" baseline="0">
                <a:solidFill>
                  <a:schemeClr val="tx2"/>
                </a:solidFill>
                <a:latin typeface="Univers for KPMG Light" panose="020B0403020202020204" pitchFamily="34" charset="0"/>
                <a:cs typeface="Univers for KPMG Light" panose="020B0403020202020204" pitchFamily="34" charset="0"/>
              </a:defRPr>
            </a:lvl4pPr>
            <a:lvl5pPr eaLnBrk="1" hangingPunct="1">
              <a:spcAft>
                <a:spcPts val="600"/>
              </a:spcAft>
              <a:defRPr sz="1500" b="0" i="0">
                <a:solidFill>
                  <a:schemeClr val="accent5"/>
                </a:solidFill>
                <a:latin typeface="Univers for KPMG Light" panose="020B0403020202020204" pitchFamily="34" charset="0"/>
                <a:cs typeface="Univers for KPMG Light" panose="020B0403020202020204" pitchFamily="34" charset="0"/>
              </a:defRPr>
            </a:lvl5pPr>
          </a:lstStyle>
          <a:p>
            <a:pPr lvl="1" defTabSz="990570"/>
            <a:r>
              <a:rPr lang="en-US" altLang="en-US" sz="800" b="0" i="0" kern="0" baseline="0" dirty="0">
                <a:solidFill>
                  <a:schemeClr val="bg1">
                    <a:lumMod val="65000"/>
                  </a:schemeClr>
                </a:solidFill>
                <a:latin typeface="+mn-lt"/>
                <a:ea typeface="+mn-ea"/>
                <a:cs typeface="Univers for KPMG Light" panose="020B0403020202020204" pitchFamily="34" charset="0"/>
              </a:rPr>
              <a:t>© 2019 KPMG Consulting Co., Ltd., a company established under the Japan Company Law and a member firm of the KPMG network of independent member firms affiliated with KPMG International Cooperative (“KPMG International”), a Swiss entity. All rights reserved.</a:t>
            </a:r>
          </a:p>
          <a:p>
            <a:pPr lvl="1" defTabSz="990570"/>
            <a:r>
              <a:rPr lang="en-US" altLang="en-US" sz="800" b="0" i="0" kern="0" baseline="0" dirty="0">
                <a:solidFill>
                  <a:schemeClr val="bg1">
                    <a:lumMod val="65000"/>
                  </a:schemeClr>
                </a:solidFill>
                <a:latin typeface="+mn-lt"/>
                <a:ea typeface="+mn-ea"/>
                <a:cs typeface="Univers for KPMG Light" panose="020B0403020202020204" pitchFamily="34" charset="0"/>
              </a:rPr>
              <a:t>The KPMG name and logo are registered trademarks or trademarks of KPMG International. </a:t>
            </a:r>
          </a:p>
        </p:txBody>
      </p:sp>
      <p:sp>
        <p:nvSpPr>
          <p:cNvPr id="14" name="Text Placeholder 2"/>
          <p:cNvSpPr>
            <a:spLocks noGrp="1"/>
          </p:cNvSpPr>
          <p:nvPr>
            <p:ph type="body" sz="quarter" idx="14"/>
          </p:nvPr>
        </p:nvSpPr>
        <p:spPr>
          <a:xfrm>
            <a:off x="1715997" y="4527826"/>
            <a:ext cx="2255111" cy="119064"/>
          </a:xfrm>
        </p:spPr>
        <p:txBody>
          <a:bodyPr/>
          <a:lstStyle>
            <a:lvl1pPr>
              <a:buFontTx/>
              <a:buNone/>
              <a:defRPr sz="1100" b="1">
                <a:solidFill>
                  <a:schemeClr val="tx2"/>
                </a:solidFill>
              </a:defRPr>
            </a:lvl1pPr>
            <a:lvl2pPr>
              <a:buFontTx/>
              <a:buNone/>
              <a:defRPr sz="900" b="0">
                <a:solidFill>
                  <a:schemeClr val="bg1">
                    <a:lumMod val="65000"/>
                  </a:schemeClr>
                </a:solidFill>
              </a:defRPr>
            </a:lvl2pPr>
            <a:lvl3pPr marL="0" indent="0">
              <a:buFontTx/>
              <a:buNone/>
              <a:defRPr sz="900" b="0">
                <a:solidFill>
                  <a:schemeClr val="bg1">
                    <a:lumMod val="65000"/>
                  </a:schemeClr>
                </a:solidFill>
              </a:defRPr>
            </a:lvl3pPr>
            <a:lvl4pPr marL="345600" indent="0">
              <a:buFontTx/>
              <a:buNone/>
              <a:defRPr sz="900" b="0">
                <a:solidFill>
                  <a:schemeClr val="bg1">
                    <a:lumMod val="65000"/>
                  </a:schemeClr>
                </a:solidFill>
              </a:defRPr>
            </a:lvl4pPr>
            <a:lvl5pPr marL="540000" indent="0">
              <a:buFontTx/>
              <a:buNone/>
              <a:defRPr sz="900" b="0">
                <a:solidFill>
                  <a:schemeClr val="bg1">
                    <a:lumMod val="65000"/>
                  </a:schemeClr>
                </a:solidFill>
              </a:defRPr>
            </a:lvl5pPr>
          </a:lstStyle>
          <a:p>
            <a:pPr lvl="0"/>
            <a:r>
              <a:rPr lang="ja-JP" altLang="en-US"/>
              <a:t>マスター テキストの書式設定</a:t>
            </a:r>
          </a:p>
        </p:txBody>
      </p:sp>
      <p:sp>
        <p:nvSpPr>
          <p:cNvPr id="24" name="Text Placeholder 2"/>
          <p:cNvSpPr>
            <a:spLocks noGrp="1"/>
          </p:cNvSpPr>
          <p:nvPr>
            <p:ph type="body" sz="quarter" idx="15"/>
          </p:nvPr>
        </p:nvSpPr>
        <p:spPr>
          <a:xfrm>
            <a:off x="4795837" y="4527826"/>
            <a:ext cx="2052000" cy="119064"/>
          </a:xfrm>
        </p:spPr>
        <p:txBody>
          <a:bodyPr/>
          <a:lstStyle>
            <a:lvl1pPr>
              <a:buFontTx/>
              <a:buNone/>
              <a:defRPr sz="1100" b="1">
                <a:solidFill>
                  <a:schemeClr val="tx2"/>
                </a:solidFill>
              </a:defRPr>
            </a:lvl1pPr>
            <a:lvl2pPr>
              <a:buFontTx/>
              <a:buNone/>
              <a:defRPr sz="900" b="0">
                <a:solidFill>
                  <a:schemeClr val="bg1">
                    <a:lumMod val="65000"/>
                  </a:schemeClr>
                </a:solidFill>
              </a:defRPr>
            </a:lvl2pPr>
            <a:lvl3pPr marL="0" indent="0">
              <a:buFontTx/>
              <a:buNone/>
              <a:defRPr sz="900" b="0">
                <a:solidFill>
                  <a:schemeClr val="bg1">
                    <a:lumMod val="65000"/>
                  </a:schemeClr>
                </a:solidFill>
              </a:defRPr>
            </a:lvl3pPr>
            <a:lvl4pPr marL="345600" indent="0">
              <a:buFontTx/>
              <a:buNone/>
              <a:defRPr sz="900" b="0">
                <a:solidFill>
                  <a:schemeClr val="bg1">
                    <a:lumMod val="65000"/>
                  </a:schemeClr>
                </a:solidFill>
              </a:defRPr>
            </a:lvl4pPr>
            <a:lvl5pPr marL="540000" indent="0">
              <a:buFontTx/>
              <a:buNone/>
              <a:defRPr sz="900" b="0">
                <a:solidFill>
                  <a:schemeClr val="bg1">
                    <a:lumMod val="65000"/>
                  </a:schemeClr>
                </a:solidFill>
              </a:defRPr>
            </a:lvl5pPr>
          </a:lstStyle>
          <a:p>
            <a:pPr lvl="0"/>
            <a:r>
              <a:rPr lang="ja-JP" altLang="en-US"/>
              <a:t>マスター テキストの書式設定</a:t>
            </a:r>
          </a:p>
        </p:txBody>
      </p:sp>
      <p:grpSp>
        <p:nvGrpSpPr>
          <p:cNvPr id="15" name="グループ化 14"/>
          <p:cNvGrpSpPr/>
          <p:nvPr userDrawn="1"/>
        </p:nvGrpSpPr>
        <p:grpSpPr>
          <a:xfrm>
            <a:off x="1715997" y="4146621"/>
            <a:ext cx="1429210" cy="252621"/>
            <a:chOff x="1437160" y="7036260"/>
            <a:chExt cx="1429210" cy="252621"/>
          </a:xfrm>
        </p:grpSpPr>
        <p:pic>
          <p:nvPicPr>
            <p:cNvPr id="22" name="図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14023" y="7036260"/>
              <a:ext cx="252347" cy="252347"/>
            </a:xfrm>
            <a:prstGeom prst="rect">
              <a:avLst/>
            </a:prstGeom>
          </p:spPr>
        </p:pic>
        <p:pic>
          <p:nvPicPr>
            <p:cNvPr id="23" name="図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37160" y="7036260"/>
              <a:ext cx="252621" cy="252621"/>
            </a:xfrm>
            <a:prstGeom prst="rect">
              <a:avLst/>
            </a:prstGeom>
          </p:spPr>
        </p:pic>
        <p:pic>
          <p:nvPicPr>
            <p:cNvPr id="25" name="図 24"/>
            <p:cNvPicPr>
              <a:picLocks noChangeAspect="1"/>
            </p:cNvPicPr>
            <p:nvPr userDrawn="1"/>
          </p:nvPicPr>
          <p:blipFill>
            <a:blip r:embed="rId3"/>
            <a:stretch>
              <a:fillRect/>
            </a:stretch>
          </p:blipFill>
          <p:spPr>
            <a:xfrm>
              <a:off x="1807736" y="7036260"/>
              <a:ext cx="261359" cy="252347"/>
            </a:xfrm>
            <a:prstGeom prst="rect">
              <a:avLst/>
            </a:prstGeom>
          </p:spPr>
        </p:pic>
        <p:pic>
          <p:nvPicPr>
            <p:cNvPr id="26" name="図 2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179993" y="7036260"/>
              <a:ext cx="319145" cy="252347"/>
            </a:xfrm>
            <a:prstGeom prst="rect">
              <a:avLst/>
            </a:prstGeom>
          </p:spPr>
        </p:pic>
      </p:grpSp>
    </p:spTree>
    <p:extLst>
      <p:ext uri="{BB962C8B-B14F-4D97-AF65-F5344CB8AC3E}">
        <p14:creationId xmlns:p14="http://schemas.microsoft.com/office/powerpoint/2010/main" val="2115015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etter continuation">
    <p:spTree>
      <p:nvGrpSpPr>
        <p:cNvPr id="1" name=""/>
        <p:cNvGrpSpPr/>
        <p:nvPr/>
      </p:nvGrpSpPr>
      <p:grpSpPr>
        <a:xfrm>
          <a:off x="0" y="0"/>
          <a:ext cx="0" cy="0"/>
          <a:chOff x="0" y="0"/>
          <a:chExt cx="0" cy="0"/>
        </a:xfrm>
      </p:grpSpPr>
      <p:sp>
        <p:nvSpPr>
          <p:cNvPr id="25" name="Text Placeholder 24"/>
          <p:cNvSpPr>
            <a:spLocks noGrp="1"/>
          </p:cNvSpPr>
          <p:nvPr>
            <p:ph type="body" sz="quarter" idx="14"/>
          </p:nvPr>
        </p:nvSpPr>
        <p:spPr>
          <a:xfrm>
            <a:off x="5046663" y="445724"/>
            <a:ext cx="4378758" cy="365356"/>
          </a:xfrm>
        </p:spPr>
        <p:txBody>
          <a:bodyPr lIns="144000"/>
          <a:lstStyle>
            <a:lvl1pPr>
              <a:spcAft>
                <a:spcPts val="300"/>
              </a:spcAft>
              <a:defRPr sz="800"/>
            </a:lvl1pPr>
            <a:lvl2pPr>
              <a:spcAft>
                <a:spcPts val="300"/>
              </a:spcAft>
              <a:defRPr sz="800"/>
            </a:lvl2pPr>
            <a:lvl3pPr>
              <a:spcAft>
                <a:spcPts val="300"/>
              </a:spcAft>
              <a:defRPr sz="800"/>
            </a:lvl3pPr>
            <a:lvl4pPr>
              <a:spcAft>
                <a:spcPts val="300"/>
              </a:spcAft>
              <a:defRPr sz="800"/>
            </a:lvl4pPr>
            <a:lvl5pPr>
              <a:spcAft>
                <a:spcPts val="300"/>
              </a:spcAft>
              <a:defRPr sz="800"/>
            </a:lvl5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26" name="Text Placeholder 24"/>
          <p:cNvSpPr>
            <a:spLocks noGrp="1"/>
          </p:cNvSpPr>
          <p:nvPr>
            <p:ph type="body" sz="quarter" idx="15"/>
          </p:nvPr>
        </p:nvSpPr>
        <p:spPr>
          <a:xfrm>
            <a:off x="488950" y="445724"/>
            <a:ext cx="4370388" cy="365356"/>
          </a:xfrm>
        </p:spPr>
        <p:txBody>
          <a:bodyPr/>
          <a:lstStyle>
            <a:lvl1pPr>
              <a:spcAft>
                <a:spcPts val="300"/>
              </a:spcAft>
              <a:defRPr sz="800"/>
            </a:lvl1pPr>
            <a:lvl2pPr>
              <a:spcAft>
                <a:spcPts val="300"/>
              </a:spcAft>
              <a:defRPr sz="800"/>
            </a:lvl2pPr>
            <a:lvl3pPr>
              <a:spcAft>
                <a:spcPts val="300"/>
              </a:spcAft>
              <a:defRPr sz="800"/>
            </a:lvl3pPr>
            <a:lvl4pPr>
              <a:spcAft>
                <a:spcPts val="300"/>
              </a:spcAft>
              <a:defRPr sz="800"/>
            </a:lvl4pPr>
            <a:lvl5pPr>
              <a:spcAft>
                <a:spcPts val="300"/>
              </a:spcAft>
              <a:defRPr sz="800"/>
            </a:lvl5pPr>
          </a:lstStyle>
          <a:p>
            <a:pPr lvl="0"/>
            <a:r>
              <a:rPr lang="ja-JP" altLang="en-US"/>
              <a:t>マスター テキストの書式設定</a:t>
            </a:r>
          </a:p>
          <a:p>
            <a:pPr lvl="1"/>
            <a:r>
              <a:rPr lang="ja-JP" altLang="en-US"/>
              <a:t>第 </a:t>
            </a:r>
            <a:r>
              <a:rPr lang="en-US" altLang="ja-JP"/>
              <a:t>2 </a:t>
            </a:r>
            <a:r>
              <a:rPr lang="ja-JP" altLang="en-US"/>
              <a:t>レベル</a:t>
            </a:r>
          </a:p>
        </p:txBody>
      </p:sp>
      <p:sp>
        <p:nvSpPr>
          <p:cNvPr id="19" name="Text Placeholder 8"/>
          <p:cNvSpPr>
            <a:spLocks noGrp="1"/>
          </p:cNvSpPr>
          <p:nvPr>
            <p:ph type="body" sz="quarter" idx="10"/>
          </p:nvPr>
        </p:nvSpPr>
        <p:spPr>
          <a:xfrm>
            <a:off x="488950" y="1177924"/>
            <a:ext cx="4370388" cy="4843463"/>
          </a:xfrm>
        </p:spPr>
        <p:txBody>
          <a:bodyPr/>
          <a:lstStyle>
            <a:lvl1pPr>
              <a:defRPr sz="800"/>
            </a:lvl1pPr>
            <a:lvl2pPr>
              <a:defRPr sz="800"/>
            </a:lvl2pPr>
            <a:lvl3pPr>
              <a:defRPr sz="800"/>
            </a:lvl3pPr>
            <a:lvl4pPr>
              <a:defRPr sz="800"/>
            </a:lvl4pPr>
            <a:lvl5pPr>
              <a:defRPr sz="8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20" name="Text Placeholder 8"/>
          <p:cNvSpPr>
            <a:spLocks noGrp="1"/>
          </p:cNvSpPr>
          <p:nvPr>
            <p:ph type="body" sz="quarter" idx="11"/>
          </p:nvPr>
        </p:nvSpPr>
        <p:spPr>
          <a:xfrm>
            <a:off x="5061064" y="1177924"/>
            <a:ext cx="4355985" cy="4843463"/>
          </a:xfrm>
          <a:ln w="6350">
            <a:solidFill>
              <a:schemeClr val="tx2"/>
            </a:solidFill>
          </a:ln>
        </p:spPr>
        <p:txBody>
          <a:bodyPr lIns="144000" tIns="72000"/>
          <a:lstStyle>
            <a:lvl1pPr>
              <a:defRPr sz="800"/>
            </a:lvl1pPr>
            <a:lvl2pPr>
              <a:defRPr sz="800"/>
            </a:lvl2pPr>
            <a:lvl3pPr>
              <a:defRPr sz="800"/>
            </a:lvl3pPr>
            <a:lvl4pPr>
              <a:defRPr sz="800"/>
            </a:lvl4pPr>
            <a:lvl5pPr>
              <a:defRPr sz="8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dirty="0"/>
          </a:p>
        </p:txBody>
      </p:sp>
      <p:sp>
        <p:nvSpPr>
          <p:cNvPr id="21" name="Rectangle 20"/>
          <p:cNvSpPr/>
          <p:nvPr userDrawn="1"/>
        </p:nvSpPr>
        <p:spPr>
          <a:xfrm>
            <a:off x="5046663" y="1177924"/>
            <a:ext cx="91081" cy="4843463"/>
          </a:xfrm>
          <a:prstGeom prst="rect">
            <a:avLst/>
          </a:prstGeom>
          <a:solidFill>
            <a:schemeClr val="tx2"/>
          </a:solid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l"/>
            <a:endParaRPr lang="en-GB" sz="1500" dirty="0">
              <a:solidFill>
                <a:schemeClr val="bg1"/>
              </a:solidFill>
            </a:endParaRPr>
          </a:p>
        </p:txBody>
      </p:sp>
    </p:spTree>
    <p:extLst>
      <p:ext uri="{BB962C8B-B14F-4D97-AF65-F5344CB8AC3E}">
        <p14:creationId xmlns:p14="http://schemas.microsoft.com/office/powerpoint/2010/main" val="1357102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tter important notice combination">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488950" y="1177925"/>
            <a:ext cx="4370388" cy="4843462"/>
          </a:xfrm>
        </p:spPr>
        <p:txBody>
          <a:bodyPr/>
          <a:lstStyle>
            <a:lvl1pPr>
              <a:defRPr sz="800" baseline="0"/>
            </a:lvl1pPr>
            <a:lvl2pPr>
              <a:defRPr sz="800"/>
            </a:lvl2pPr>
            <a:lvl3pPr>
              <a:defRPr sz="800"/>
            </a:lvl3pPr>
            <a:lvl4pPr>
              <a:defRPr sz="800"/>
            </a:lvl4pPr>
            <a:lvl5pPr>
              <a:defRPr sz="8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8"/>
          <p:cNvSpPr>
            <a:spLocks noGrp="1"/>
          </p:cNvSpPr>
          <p:nvPr>
            <p:ph type="body" sz="quarter" idx="11"/>
          </p:nvPr>
        </p:nvSpPr>
        <p:spPr>
          <a:xfrm>
            <a:off x="5046662" y="1177925"/>
            <a:ext cx="4370387" cy="4843462"/>
          </a:xfrm>
          <a:ln w="6350">
            <a:noFill/>
          </a:ln>
        </p:spPr>
        <p:txBody>
          <a:bodyPr lIns="0" tIns="0"/>
          <a:lstStyle>
            <a:lvl1pPr>
              <a:defRPr sz="800"/>
            </a:lvl1pPr>
            <a:lvl2pPr>
              <a:defRPr sz="800"/>
            </a:lvl2pPr>
            <a:lvl3pPr>
              <a:defRPr sz="800"/>
            </a:lvl3pPr>
            <a:lvl4pPr>
              <a:defRPr sz="800"/>
            </a:lvl4pPr>
            <a:lvl5pPr>
              <a:defRPr sz="8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dirty="0"/>
          </a:p>
        </p:txBody>
      </p:sp>
      <p:sp>
        <p:nvSpPr>
          <p:cNvPr id="11" name="Text Placeholder 24"/>
          <p:cNvSpPr>
            <a:spLocks noGrp="1"/>
          </p:cNvSpPr>
          <p:nvPr>
            <p:ph type="body" sz="quarter" idx="15"/>
          </p:nvPr>
        </p:nvSpPr>
        <p:spPr>
          <a:xfrm>
            <a:off x="488950" y="445724"/>
            <a:ext cx="4370388" cy="365356"/>
          </a:xfrm>
        </p:spPr>
        <p:txBody>
          <a:bodyPr/>
          <a:lstStyle>
            <a:lvl1pPr>
              <a:spcAft>
                <a:spcPts val="300"/>
              </a:spcAft>
              <a:defRPr sz="800"/>
            </a:lvl1pPr>
            <a:lvl2pPr>
              <a:spcAft>
                <a:spcPts val="300"/>
              </a:spcAft>
              <a:defRPr sz="800"/>
            </a:lvl2pPr>
            <a:lvl3pPr>
              <a:spcAft>
                <a:spcPts val="300"/>
              </a:spcAft>
              <a:defRPr sz="800"/>
            </a:lvl3pPr>
            <a:lvl4pPr>
              <a:spcAft>
                <a:spcPts val="300"/>
              </a:spcAft>
              <a:defRPr sz="800"/>
            </a:lvl4pPr>
            <a:lvl5pPr>
              <a:spcAft>
                <a:spcPts val="300"/>
              </a:spcAft>
              <a:defRPr sz="800"/>
            </a:lvl5pPr>
          </a:lstStyle>
          <a:p>
            <a:pPr lvl="0"/>
            <a:r>
              <a:rPr lang="ja-JP" altLang="en-US"/>
              <a:t>マスター テキストの書式設定</a:t>
            </a:r>
          </a:p>
          <a:p>
            <a:pPr lvl="1"/>
            <a:r>
              <a:rPr lang="ja-JP" altLang="en-US"/>
              <a:t>第 </a:t>
            </a:r>
            <a:r>
              <a:rPr lang="en-US" altLang="ja-JP"/>
              <a:t>2 </a:t>
            </a:r>
            <a:r>
              <a:rPr lang="ja-JP" altLang="en-US"/>
              <a:t>レベル</a:t>
            </a:r>
          </a:p>
        </p:txBody>
      </p:sp>
    </p:spTree>
    <p:extLst>
      <p:ext uri="{BB962C8B-B14F-4D97-AF65-F5344CB8AC3E}">
        <p14:creationId xmlns:p14="http://schemas.microsoft.com/office/powerpoint/2010/main" val="187358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KEY MESSAGE">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488948" y="1422400"/>
            <a:ext cx="1746000" cy="4604400"/>
          </a:xfrm>
          <a:solidFill>
            <a:schemeClr val="accent1"/>
          </a:solidFill>
          <a:ln>
            <a:solidFill>
              <a:schemeClr val="accent1"/>
            </a:solidFill>
          </a:ln>
        </p:spPr>
        <p:txBody>
          <a:bodyPr lIns="54000" tIns="54000" rIns="54000" bIns="54000" anchor="t" anchorCtr="0"/>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dirty="0"/>
          </a:p>
        </p:txBody>
      </p:sp>
      <p:sp>
        <p:nvSpPr>
          <p:cNvPr id="5" name="Text Placeholder 8"/>
          <p:cNvSpPr>
            <a:spLocks noGrp="1"/>
          </p:cNvSpPr>
          <p:nvPr>
            <p:ph type="body" sz="quarter" idx="11"/>
          </p:nvPr>
        </p:nvSpPr>
        <p:spPr>
          <a:xfrm>
            <a:off x="2451100" y="1422400"/>
            <a:ext cx="6965950" cy="4604400"/>
          </a:xfrm>
          <a:ln>
            <a:solidFill>
              <a:schemeClr val="accent1"/>
            </a:solidFill>
          </a:ln>
        </p:spPr>
        <p:txBody>
          <a:bodyPr lIns="54000" tIns="54000" rIns="54000" bIns="54000" anchor="t" anchorCtr="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dirty="0"/>
          </a:p>
        </p:txBody>
      </p:sp>
      <p:sp>
        <p:nvSpPr>
          <p:cNvPr id="3" name="Title 2"/>
          <p:cNvSpPr>
            <a:spLocks noGrp="1"/>
          </p:cNvSpPr>
          <p:nvPr>
            <p:ph type="title"/>
          </p:nvPr>
        </p:nvSpPr>
        <p:spPr/>
        <p:txBody>
          <a:bodyPr/>
          <a:lstStyle/>
          <a:p>
            <a:r>
              <a:rPr lang="ja-JP" altLang="en-US"/>
              <a:t>マスター タイトルの書式設定</a:t>
            </a:r>
            <a:endParaRPr lang="en-GB" dirty="0"/>
          </a:p>
        </p:txBody>
      </p:sp>
      <p:sp>
        <p:nvSpPr>
          <p:cNvPr id="6" name="Text Placeholder 4"/>
          <p:cNvSpPr>
            <a:spLocks noGrp="1"/>
          </p:cNvSpPr>
          <p:nvPr>
            <p:ph type="body" sz="quarter" idx="12" hasCustomPrompt="1"/>
          </p:nvPr>
        </p:nvSpPr>
        <p:spPr>
          <a:xfrm>
            <a:off x="488950" y="203863"/>
            <a:ext cx="8591450" cy="169200"/>
          </a:xfrm>
        </p:spPr>
        <p:txBody>
          <a:bodyPr anchor="b"/>
          <a:lstStyle>
            <a:lvl1pPr>
              <a:spcAft>
                <a:spcPts val="0"/>
              </a:spcAft>
              <a:defRPr sz="1200"/>
            </a:lvl1pPr>
          </a:lstStyle>
          <a:p>
            <a:pPr lvl="0"/>
            <a:r>
              <a:rPr lang="en-US" dirty="0"/>
              <a:t>Super title here</a:t>
            </a:r>
          </a:p>
        </p:txBody>
      </p:sp>
    </p:spTree>
    <p:extLst>
      <p:ext uri="{BB962C8B-B14F-4D97-AF65-F5344CB8AC3E}">
        <p14:creationId xmlns:p14="http://schemas.microsoft.com/office/powerpoint/2010/main" val="3988297081"/>
      </p:ext>
    </p:extLst>
  </p:cSld>
  <p:clrMapOvr>
    <a:masterClrMapping/>
  </p:clrMapOvr>
  <p:extLst>
    <p:ext uri="{DCECCB84-F9BA-43D5-87BE-67443E8EF086}">
      <p15:sldGuideLst xmlns:p15="http://schemas.microsoft.com/office/powerpoint/2012/main">
        <p15:guide id="1" pos="1544"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KEY MESSAGE TWO COLUMN TEXT">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488950" y="1422400"/>
            <a:ext cx="1747838" cy="4604400"/>
          </a:xfrm>
          <a:solidFill>
            <a:schemeClr val="accent1"/>
          </a:solidFill>
          <a:ln>
            <a:solidFill>
              <a:schemeClr val="accent1"/>
            </a:solidFill>
          </a:ln>
        </p:spPr>
        <p:txBody>
          <a:bodyPr lIns="54000" tIns="54000" rIns="54000" bIns="54000" anchor="t" anchorCtr="0"/>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dirty="0"/>
          </a:p>
        </p:txBody>
      </p:sp>
      <p:sp>
        <p:nvSpPr>
          <p:cNvPr id="5" name="Text Placeholder 8"/>
          <p:cNvSpPr>
            <a:spLocks noGrp="1"/>
          </p:cNvSpPr>
          <p:nvPr>
            <p:ph type="body" sz="quarter" idx="11"/>
          </p:nvPr>
        </p:nvSpPr>
        <p:spPr>
          <a:xfrm>
            <a:off x="2446338" y="1422400"/>
            <a:ext cx="3402000" cy="4604400"/>
          </a:xfrm>
          <a:ln>
            <a:solidFill>
              <a:schemeClr val="accent1"/>
            </a:solidFill>
          </a:ln>
        </p:spPr>
        <p:txBody>
          <a:bodyPr lIns="54000" tIns="54000" rIns="54000" bIns="54000" anchor="t" anchorCtr="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dirty="0"/>
          </a:p>
        </p:txBody>
      </p:sp>
      <p:sp>
        <p:nvSpPr>
          <p:cNvPr id="6" name="Text Placeholder 8"/>
          <p:cNvSpPr>
            <a:spLocks noGrp="1"/>
          </p:cNvSpPr>
          <p:nvPr>
            <p:ph type="body" sz="quarter" idx="12"/>
          </p:nvPr>
        </p:nvSpPr>
        <p:spPr>
          <a:xfrm>
            <a:off x="6015990" y="1422400"/>
            <a:ext cx="3402000" cy="4604400"/>
          </a:xfrm>
          <a:ln>
            <a:solidFill>
              <a:schemeClr val="accent1"/>
            </a:solidFill>
          </a:ln>
        </p:spPr>
        <p:txBody>
          <a:bodyPr lIns="54000" tIns="54000" rIns="54000" bIns="54000" anchor="t" anchorCtr="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dirty="0"/>
          </a:p>
        </p:txBody>
      </p:sp>
      <p:sp>
        <p:nvSpPr>
          <p:cNvPr id="3" name="Title 2"/>
          <p:cNvSpPr>
            <a:spLocks noGrp="1"/>
          </p:cNvSpPr>
          <p:nvPr>
            <p:ph type="title"/>
          </p:nvPr>
        </p:nvSpPr>
        <p:spPr/>
        <p:txBody>
          <a:bodyPr/>
          <a:lstStyle/>
          <a:p>
            <a:r>
              <a:rPr lang="ja-JP" altLang="en-US"/>
              <a:t>マスター タイトルの書式設定</a:t>
            </a:r>
            <a:endParaRPr lang="en-GB"/>
          </a:p>
        </p:txBody>
      </p:sp>
      <p:sp>
        <p:nvSpPr>
          <p:cNvPr id="7" name="Text Placeholder 4"/>
          <p:cNvSpPr>
            <a:spLocks noGrp="1"/>
          </p:cNvSpPr>
          <p:nvPr>
            <p:ph type="body" sz="quarter" idx="13" hasCustomPrompt="1"/>
          </p:nvPr>
        </p:nvSpPr>
        <p:spPr>
          <a:xfrm>
            <a:off x="488950" y="203863"/>
            <a:ext cx="8591450" cy="169200"/>
          </a:xfrm>
        </p:spPr>
        <p:txBody>
          <a:bodyPr anchor="b"/>
          <a:lstStyle>
            <a:lvl1pPr>
              <a:spcAft>
                <a:spcPts val="0"/>
              </a:spcAft>
              <a:defRPr sz="1200"/>
            </a:lvl1pPr>
          </a:lstStyle>
          <a:p>
            <a:pPr lvl="0"/>
            <a:r>
              <a:rPr lang="en-US" dirty="0"/>
              <a:t>Super title here</a:t>
            </a:r>
          </a:p>
        </p:txBody>
      </p:sp>
    </p:spTree>
    <p:extLst>
      <p:ext uri="{BB962C8B-B14F-4D97-AF65-F5344CB8AC3E}">
        <p14:creationId xmlns:p14="http://schemas.microsoft.com/office/powerpoint/2010/main" val="45295165"/>
      </p:ext>
    </p:extLst>
  </p:cSld>
  <p:clrMapOvr>
    <a:masterClrMapping/>
  </p:clrMapOvr>
  <p:extLst>
    <p:ext uri="{DCECCB84-F9BA-43D5-87BE-67443E8EF086}">
      <p15:sldGuideLst xmlns:p15="http://schemas.microsoft.com/office/powerpoint/2012/main">
        <p15:guide id="1" pos="1409">
          <p15:clr>
            <a:srgbClr val="FBAE40"/>
          </p15:clr>
        </p15:guide>
        <p15:guide id="2" pos="154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KEY MESSAGE Graphs">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488950" y="1422400"/>
            <a:ext cx="1747838" cy="4604400"/>
          </a:xfrm>
          <a:solidFill>
            <a:schemeClr val="accent1"/>
          </a:solidFill>
          <a:ln>
            <a:solidFill>
              <a:schemeClr val="accent1"/>
            </a:solidFill>
          </a:ln>
        </p:spPr>
        <p:txBody>
          <a:bodyPr lIns="54000" tIns="54000" rIns="54000" bIns="54000" anchor="t" anchorCtr="0"/>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dirty="0"/>
          </a:p>
        </p:txBody>
      </p:sp>
      <p:sp>
        <p:nvSpPr>
          <p:cNvPr id="6" name="Text Placeholder 8"/>
          <p:cNvSpPr>
            <a:spLocks noGrp="1"/>
          </p:cNvSpPr>
          <p:nvPr>
            <p:ph type="body" sz="quarter" idx="12"/>
          </p:nvPr>
        </p:nvSpPr>
        <p:spPr>
          <a:xfrm>
            <a:off x="6015990" y="1422400"/>
            <a:ext cx="3402000" cy="4604400"/>
          </a:xfrm>
          <a:ln>
            <a:solidFill>
              <a:schemeClr val="accent1"/>
            </a:solidFill>
          </a:ln>
        </p:spPr>
        <p:txBody>
          <a:bodyPr lIns="54000" tIns="54000" rIns="54000" bIns="54000" anchor="t" anchorCtr="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dirty="0"/>
          </a:p>
        </p:txBody>
      </p:sp>
      <p:sp>
        <p:nvSpPr>
          <p:cNvPr id="3" name="Title 2"/>
          <p:cNvSpPr>
            <a:spLocks noGrp="1"/>
          </p:cNvSpPr>
          <p:nvPr>
            <p:ph type="title"/>
          </p:nvPr>
        </p:nvSpPr>
        <p:spPr/>
        <p:txBody>
          <a:bodyPr/>
          <a:lstStyle/>
          <a:p>
            <a:r>
              <a:rPr lang="ja-JP" altLang="en-US"/>
              <a:t>マスター タイトルの書式設定</a:t>
            </a:r>
            <a:endParaRPr lang="en-GB"/>
          </a:p>
        </p:txBody>
      </p:sp>
      <p:sp>
        <p:nvSpPr>
          <p:cNvPr id="7" name="Text Placeholder 4"/>
          <p:cNvSpPr>
            <a:spLocks noGrp="1"/>
          </p:cNvSpPr>
          <p:nvPr>
            <p:ph type="body" sz="quarter" idx="13" hasCustomPrompt="1"/>
          </p:nvPr>
        </p:nvSpPr>
        <p:spPr>
          <a:xfrm>
            <a:off x="488950" y="203863"/>
            <a:ext cx="8591450" cy="169200"/>
          </a:xfrm>
        </p:spPr>
        <p:txBody>
          <a:bodyPr anchor="b"/>
          <a:lstStyle>
            <a:lvl1pPr>
              <a:spcAft>
                <a:spcPts val="0"/>
              </a:spcAft>
              <a:defRPr sz="1200"/>
            </a:lvl1pPr>
          </a:lstStyle>
          <a:p>
            <a:pPr lvl="0"/>
            <a:r>
              <a:rPr lang="en-US" dirty="0"/>
              <a:t>Super title here</a:t>
            </a:r>
          </a:p>
        </p:txBody>
      </p:sp>
    </p:spTree>
    <p:extLst>
      <p:ext uri="{BB962C8B-B14F-4D97-AF65-F5344CB8AC3E}">
        <p14:creationId xmlns:p14="http://schemas.microsoft.com/office/powerpoint/2010/main" val="4150666215"/>
      </p:ext>
    </p:extLst>
  </p:cSld>
  <p:clrMapOvr>
    <a:masterClrMapping/>
  </p:clrMapOvr>
  <p:extLst>
    <p:ext uri="{DCECCB84-F9BA-43D5-87BE-67443E8EF086}">
      <p15:sldGuideLst xmlns:p15="http://schemas.microsoft.com/office/powerpoint/2012/main">
        <p15:guide id="1" pos="1409">
          <p15:clr>
            <a:srgbClr val="FBAE40"/>
          </p15:clr>
        </p15:guide>
        <p15:guide id="2" pos="154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Text Placeholder 4"/>
          <p:cNvSpPr>
            <a:spLocks noGrp="1"/>
          </p:cNvSpPr>
          <p:nvPr>
            <p:ph type="body" sz="quarter" idx="11" hasCustomPrompt="1"/>
          </p:nvPr>
        </p:nvSpPr>
        <p:spPr>
          <a:xfrm>
            <a:off x="488950" y="203863"/>
            <a:ext cx="8591450" cy="169200"/>
          </a:xfrm>
        </p:spPr>
        <p:txBody>
          <a:bodyPr anchor="b"/>
          <a:lstStyle>
            <a:lvl1pPr>
              <a:spcAft>
                <a:spcPts val="0"/>
              </a:spcAft>
              <a:defRPr sz="1200"/>
            </a:lvl1pPr>
          </a:lstStyle>
          <a:p>
            <a:pPr lvl="0"/>
            <a:r>
              <a:rPr lang="en-US" dirty="0"/>
              <a:t>Super title here</a:t>
            </a:r>
          </a:p>
        </p:txBody>
      </p:sp>
    </p:spTree>
    <p:extLst>
      <p:ext uri="{BB962C8B-B14F-4D97-AF65-F5344CB8AC3E}">
        <p14:creationId xmlns:p14="http://schemas.microsoft.com/office/powerpoint/2010/main" val="1086707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E COLUMN TEXT">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488950" y="1422400"/>
            <a:ext cx="8928100" cy="4604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dirty="0"/>
          </a:p>
        </p:txBody>
      </p:sp>
      <p:sp>
        <p:nvSpPr>
          <p:cNvPr id="5" name="Text Placeholder 4"/>
          <p:cNvSpPr>
            <a:spLocks noGrp="1"/>
          </p:cNvSpPr>
          <p:nvPr>
            <p:ph type="body" sz="quarter" idx="11" hasCustomPrompt="1"/>
          </p:nvPr>
        </p:nvSpPr>
        <p:spPr>
          <a:xfrm>
            <a:off x="488950" y="203863"/>
            <a:ext cx="8591450" cy="169200"/>
          </a:xfrm>
        </p:spPr>
        <p:txBody>
          <a:bodyPr anchor="b"/>
          <a:lstStyle>
            <a:lvl1pPr>
              <a:spcAft>
                <a:spcPts val="0"/>
              </a:spcAft>
              <a:defRPr sz="1200"/>
            </a:lvl1pPr>
          </a:lstStyle>
          <a:p>
            <a:pPr lvl="0"/>
            <a:r>
              <a:rPr lang="en-US" dirty="0"/>
              <a:t>Super title here</a:t>
            </a:r>
          </a:p>
        </p:txBody>
      </p:sp>
      <p:sp>
        <p:nvSpPr>
          <p:cNvPr id="6" name="Title 5"/>
          <p:cNvSpPr>
            <a:spLocks noGrp="1"/>
          </p:cNvSpPr>
          <p:nvPr>
            <p:ph type="title"/>
          </p:nvPr>
        </p:nvSpPr>
        <p:spPr>
          <a:xfrm>
            <a:off x="488950" y="451575"/>
            <a:ext cx="8928100" cy="723600"/>
          </a:xfrm>
        </p:spPr>
        <p:txBody>
          <a:bodyPr/>
          <a:lstStyle/>
          <a:p>
            <a:r>
              <a:rPr lang="ja-JP" altLang="en-US"/>
              <a:t>マスター タイトルの書式設定</a:t>
            </a:r>
            <a:endParaRPr lang="en-GB" dirty="0"/>
          </a:p>
        </p:txBody>
      </p:sp>
    </p:spTree>
    <p:extLst>
      <p:ext uri="{BB962C8B-B14F-4D97-AF65-F5344CB8AC3E}">
        <p14:creationId xmlns:p14="http://schemas.microsoft.com/office/powerpoint/2010/main" val="1076173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8950" y="451575"/>
            <a:ext cx="8918244" cy="723600"/>
          </a:xfrm>
          <a:prstGeom prst="rect">
            <a:avLst/>
          </a:prstGeom>
        </p:spPr>
        <p:txBody>
          <a:bodyPr vert="horz" lIns="0" tIns="0" rIns="0" bIns="0" rtlCol="0" anchor="t" anchorCtr="0">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88951" y="1422400"/>
            <a:ext cx="8918242" cy="4604400"/>
          </a:xfrm>
          <a:prstGeom prst="rect">
            <a:avLst/>
          </a:prstGeom>
        </p:spPr>
        <p:txBody>
          <a:bodyPr vert="horz" lIns="0" tIns="0" rIns="0" bIns="0" rtlCol="0" anchor="t" anchorCtr="0">
            <a:no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29" name="Shape 8"/>
          <p:cNvSpPr txBox="1">
            <a:spLocks/>
          </p:cNvSpPr>
          <p:nvPr userDrawn="1"/>
        </p:nvSpPr>
        <p:spPr>
          <a:xfrm>
            <a:off x="9446100" y="6672543"/>
            <a:ext cx="390050" cy="149412"/>
          </a:xfrm>
          <a:prstGeom prst="rect">
            <a:avLst/>
          </a:prstGeom>
        </p:spPr>
        <p:txBody>
          <a:bodyPr lIns="0" tIns="0" rIns="0" bIns="0" anchor="t" anchorCtr="0"/>
          <a:lstStyle>
            <a:defPPr>
              <a:defRPr lang="en-US"/>
            </a:defPPr>
            <a:lvl1pPr marL="0" algn="l" defTabSz="457200" rtl="0" eaLnBrk="1" latinLnBrk="0" hangingPunct="1">
              <a:defRPr sz="1000" kern="1200">
                <a:solidFill>
                  <a:srgbClr val="0061A8"/>
                </a:solidFill>
                <a:latin typeface="Arial"/>
                <a:ea typeface="Arial"/>
                <a:cs typeface="Arial"/>
                <a:sym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86CB4B4D-7CA3-9044-876B-883B54F8677D}" type="slidenum">
              <a:rPr lang="en-US" sz="900" smtClean="0">
                <a:solidFill>
                  <a:schemeClr val="tx2"/>
                </a:solidFill>
                <a:latin typeface="+mn-lt"/>
                <a:ea typeface="Arial"/>
                <a:cs typeface="Arial" panose="020B0604020202020204" pitchFamily="34" charset="0"/>
              </a:rPr>
              <a:pPr algn="r"/>
              <a:t>‹#›</a:t>
            </a:fld>
            <a:endParaRPr lang="en-US" sz="900" dirty="0">
              <a:solidFill>
                <a:schemeClr val="tx2"/>
              </a:solidFill>
              <a:latin typeface="+mn-lt"/>
              <a:ea typeface="Arial"/>
              <a:cs typeface="Arial" panose="020B0604020202020204" pitchFamily="34" charset="0"/>
            </a:endParaRPr>
          </a:p>
        </p:txBody>
      </p:sp>
    </p:spTree>
    <p:extLst>
      <p:ext uri="{BB962C8B-B14F-4D97-AF65-F5344CB8AC3E}">
        <p14:creationId xmlns:p14="http://schemas.microsoft.com/office/powerpoint/2010/main" val="3521449419"/>
      </p:ext>
    </p:extLst>
  </p:cSld>
  <p:clrMap bg1="lt1" tx1="dk1" bg2="lt2" tx2="dk2" accent1="accent1" accent2="accent2" accent3="accent3" accent4="accent4" accent5="accent5" accent6="accent6" hlink="hlink" folHlink="folHlink"/>
  <p:sldLayoutIdLst>
    <p:sldLayoutId id="2147483738" r:id="rId1"/>
    <p:sldLayoutId id="2147483707" r:id="rId2"/>
    <p:sldLayoutId id="2147483729" r:id="rId3"/>
    <p:sldLayoutId id="2147483708" r:id="rId4"/>
    <p:sldLayoutId id="2147483723" r:id="rId5"/>
    <p:sldLayoutId id="2147483726" r:id="rId6"/>
    <p:sldLayoutId id="2147483730" r:id="rId7"/>
    <p:sldLayoutId id="2147483666" r:id="rId8"/>
    <p:sldLayoutId id="2147483705" r:id="rId9"/>
    <p:sldLayoutId id="2147483689" r:id="rId10"/>
    <p:sldLayoutId id="2147483690" r:id="rId11"/>
    <p:sldLayoutId id="2147483692" r:id="rId12"/>
    <p:sldLayoutId id="2147483693" r:id="rId13"/>
    <p:sldLayoutId id="2147483694" r:id="rId14"/>
    <p:sldLayoutId id="2147483695" r:id="rId15"/>
    <p:sldLayoutId id="2147483701" r:id="rId16"/>
    <p:sldLayoutId id="2147483697" r:id="rId17"/>
    <p:sldLayoutId id="2147483698" r:id="rId18"/>
    <p:sldLayoutId id="2147483699" r:id="rId19"/>
    <p:sldLayoutId id="2147483711" r:id="rId20"/>
    <p:sldLayoutId id="2147483712" r:id="rId21"/>
    <p:sldLayoutId id="2147483682" r:id="rId22"/>
    <p:sldLayoutId id="2147483683" r:id="rId23"/>
    <p:sldLayoutId id="2147483684" r:id="rId24"/>
    <p:sldLayoutId id="2147483685" r:id="rId25"/>
    <p:sldLayoutId id="2147483740" r:id="rId26"/>
  </p:sldLayoutIdLst>
  <p:txStyles>
    <p:titleStyle>
      <a:lvl1pPr algn="l" defTabSz="914400" rtl="0" eaLnBrk="1" latinLnBrk="0" hangingPunct="1">
        <a:lnSpc>
          <a:spcPct val="100000"/>
        </a:lnSpc>
        <a:spcBef>
          <a:spcPct val="0"/>
        </a:spcBef>
        <a:buNone/>
        <a:defRPr kumimoji="1" sz="3800" kern="1200">
          <a:solidFill>
            <a:schemeClr val="tx2"/>
          </a:solidFill>
          <a:latin typeface="+mj-lt"/>
          <a:ea typeface="+mj-ea"/>
          <a:cs typeface="+mj-cs"/>
        </a:defRPr>
      </a:lvl1pPr>
    </p:titleStyle>
    <p:bodyStyle>
      <a:lvl1pPr marL="0" indent="0" algn="l" defTabSz="914400" rtl="0" eaLnBrk="1" latinLnBrk="0" hangingPunct="1">
        <a:lnSpc>
          <a:spcPct val="100000"/>
        </a:lnSpc>
        <a:spcBef>
          <a:spcPts val="0"/>
        </a:spcBef>
        <a:spcAft>
          <a:spcPts val="600"/>
        </a:spcAft>
        <a:buFontTx/>
        <a:buNone/>
        <a:defRPr kumimoji="1" sz="900" b="1" kern="1200">
          <a:solidFill>
            <a:schemeClr val="tx2"/>
          </a:solidFill>
          <a:latin typeface="+mn-lt"/>
          <a:ea typeface="+mn-ea"/>
          <a:cs typeface="+mn-cs"/>
        </a:defRPr>
      </a:lvl1pPr>
      <a:lvl2pPr marL="0" indent="0" algn="l" defTabSz="914400" rtl="0" eaLnBrk="1" latinLnBrk="0" hangingPunct="1">
        <a:lnSpc>
          <a:spcPct val="100000"/>
        </a:lnSpc>
        <a:spcBef>
          <a:spcPts val="0"/>
        </a:spcBef>
        <a:spcAft>
          <a:spcPts val="600"/>
        </a:spcAft>
        <a:buFontTx/>
        <a:buNone/>
        <a:defRPr kumimoji="1" sz="900" kern="1200">
          <a:solidFill>
            <a:schemeClr val="tx2"/>
          </a:solidFill>
          <a:latin typeface="+mn-lt"/>
          <a:ea typeface="+mn-ea"/>
          <a:cs typeface="+mn-cs"/>
        </a:defRPr>
      </a:lvl2pPr>
      <a:lvl3pPr marL="216000" indent="-2160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kumimoji="1" sz="900" kern="1200">
          <a:solidFill>
            <a:schemeClr val="tx2"/>
          </a:solidFill>
          <a:latin typeface="+mn-lt"/>
          <a:ea typeface="+mn-ea"/>
          <a:cs typeface="+mn-cs"/>
        </a:defRPr>
      </a:lvl3pPr>
      <a:lvl4pPr marL="360000" indent="-1440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kumimoji="1" sz="900" kern="1200">
          <a:solidFill>
            <a:schemeClr val="tx2"/>
          </a:solidFill>
          <a:latin typeface="+mn-lt"/>
          <a:ea typeface="+mn-ea"/>
          <a:cs typeface="+mn-cs"/>
        </a:defRPr>
      </a:lvl4pPr>
      <a:lvl5pPr marL="576000" indent="-2160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kumimoji="1" sz="900" kern="1200" baseline="0">
          <a:solidFill>
            <a:schemeClr val="tx2"/>
          </a:solidFill>
          <a:latin typeface="+mn-lt"/>
          <a:ea typeface="+mn-ea"/>
          <a:cs typeface="+mn-cs"/>
        </a:defRPr>
      </a:lvl5pPr>
      <a:lvl6pPr marL="1098000" indent="-2304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kumimoji="1" sz="900" kern="1200">
          <a:solidFill>
            <a:schemeClr val="tx2"/>
          </a:solidFill>
          <a:latin typeface="+mn-lt"/>
          <a:ea typeface="+mn-ea"/>
          <a:cs typeface="+mn-cs"/>
        </a:defRPr>
      </a:lvl6pPr>
      <a:lvl7pPr marL="1371600" indent="-2844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kumimoji="1" sz="900" kern="1200">
          <a:solidFill>
            <a:schemeClr val="tx2"/>
          </a:solidFill>
          <a:latin typeface="+mn-lt"/>
          <a:ea typeface="+mn-ea"/>
          <a:cs typeface="+mn-cs"/>
        </a:defRPr>
      </a:lvl7pPr>
      <a:lvl8pPr marL="1645200" indent="-2286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kumimoji="1" sz="900" kern="1200">
          <a:solidFill>
            <a:schemeClr val="tx2"/>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793" userDrawn="1">
          <p15:clr>
            <a:srgbClr val="F26B43"/>
          </p15:clr>
        </p15:guide>
        <p15:guide id="2" pos="308" userDrawn="1">
          <p15:clr>
            <a:srgbClr val="F26B43"/>
          </p15:clr>
        </p15:guide>
        <p15:guide id="3" pos="5932" userDrawn="1">
          <p15:clr>
            <a:srgbClr val="F26B43"/>
          </p15:clr>
        </p15:guide>
        <p15:guide id="4" orient="horz" pos="742" userDrawn="1">
          <p15:clr>
            <a:srgbClr val="F26B43"/>
          </p15:clr>
        </p15:guide>
        <p15:guide id="6" orient="horz" pos="279" userDrawn="1">
          <p15:clr>
            <a:srgbClr val="F26B43"/>
          </p15:clr>
        </p15:guide>
        <p15:guide id="7" orient="horz" pos="896" userDrawn="1">
          <p15:clr>
            <a:srgbClr val="F26B43"/>
          </p15:clr>
        </p15:guide>
        <p15:guide id="8" pos="3061" userDrawn="1">
          <p15:clr>
            <a:srgbClr val="F26B43"/>
          </p15:clr>
        </p15:guide>
        <p15:guide id="9" pos="317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50BE3-20AB-5E47-96B3-0F97032147DE}"/>
              </a:ext>
            </a:extLst>
          </p:cNvPr>
          <p:cNvSpPr>
            <a:spLocks noGrp="1"/>
          </p:cNvSpPr>
          <p:nvPr>
            <p:ph type="title"/>
          </p:nvPr>
        </p:nvSpPr>
        <p:spPr>
          <a:xfrm>
            <a:off x="488950" y="451575"/>
            <a:ext cx="8918244" cy="1665660"/>
          </a:xfrm>
        </p:spPr>
        <p:txBody>
          <a:bodyPr/>
          <a:lstStyle/>
          <a:p>
            <a:r>
              <a:rPr lang="en-GB" dirty="0">
                <a:latin typeface="MS PGothic" panose="020B0600070205080204" pitchFamily="34" charset="-128"/>
                <a:ea typeface="MS PGothic" panose="020B0600070205080204" pitchFamily="34" charset="-128"/>
              </a:rPr>
              <a:t>ＭＳ </a:t>
            </a:r>
            <a:r>
              <a:rPr lang="en-GB" dirty="0" err="1">
                <a:latin typeface="MS PGothic" panose="020B0600070205080204" pitchFamily="34" charset="-128"/>
                <a:ea typeface="MS PGothic" panose="020B0600070205080204" pitchFamily="34" charset="-128"/>
              </a:rPr>
              <a:t>Ｐ</a:t>
            </a:r>
            <a:r>
              <a:rPr lang="ja-JP" altLang="en-US">
                <a:latin typeface="MS PGothic" panose="020B0600070205080204" pitchFamily="34" charset="-128"/>
                <a:ea typeface="MS PGothic" panose="020B0600070205080204" pitchFamily="34" charset="-128"/>
              </a:rPr>
              <a:t>ゴシック</a:t>
            </a:r>
            <a:br>
              <a:rPr lang="en-US" dirty="0">
                <a:latin typeface="MS PGothic" panose="020B0600070205080204" pitchFamily="34" charset="-128"/>
                <a:ea typeface="MS PGothic" panose="020B0600070205080204" pitchFamily="34" charset="-128"/>
              </a:rPr>
            </a:br>
            <a:br>
              <a:rPr lang="en-US" dirty="0">
                <a:latin typeface="MS PGothic" panose="020B0600070205080204" pitchFamily="34" charset="-128"/>
                <a:ea typeface="MS PGothic" panose="020B0600070205080204" pitchFamily="34" charset="-128"/>
              </a:rPr>
            </a:br>
            <a:r>
              <a:rPr lang="en-US" dirty="0">
                <a:latin typeface="MS PGothic" panose="020B0600070205080204" pitchFamily="34" charset="-128"/>
                <a:ea typeface="MS PGothic" panose="020B0600070205080204" pitchFamily="34" charset="-128"/>
              </a:rPr>
              <a:t>ABCDEFGHIJKLMNOPQRSTUVWXYZ</a:t>
            </a:r>
            <a:br>
              <a:rPr lang="en-US" dirty="0">
                <a:latin typeface="MS PGothic" panose="020B0600070205080204" pitchFamily="34" charset="-128"/>
                <a:ea typeface="MS PGothic" panose="020B0600070205080204" pitchFamily="34" charset="-128"/>
              </a:rPr>
            </a:br>
            <a:r>
              <a:rPr lang="en-US" dirty="0">
                <a:latin typeface="MS PGothic" panose="020B0600070205080204" pitchFamily="34" charset="-128"/>
                <a:ea typeface="MS PGothic" panose="020B0600070205080204" pitchFamily="34" charset="-128"/>
              </a:rPr>
              <a:t>1234567890</a:t>
            </a:r>
            <a:br>
              <a:rPr lang="en-US" dirty="0">
                <a:latin typeface="MS PGothic" panose="020B0600070205080204" pitchFamily="34" charset="-128"/>
                <a:ea typeface="MS PGothic" panose="020B0600070205080204" pitchFamily="34" charset="-128"/>
              </a:rPr>
            </a:br>
            <a:r>
              <a:rPr lang="en-US" dirty="0">
                <a:latin typeface="MS PGothic" panose="020B0600070205080204" pitchFamily="34" charset="-128"/>
                <a:ea typeface="MS PGothic" panose="020B0600070205080204" pitchFamily="34" charset="-128"/>
              </a:rPr>
              <a:t>!@£$%^&amp;*()_+-={[}];’\:”|,./&lt;&gt;?</a:t>
            </a:r>
            <a:br>
              <a:rPr lang="en-US" dirty="0">
                <a:latin typeface="MS PGothic" panose="020B0600070205080204" pitchFamily="34" charset="-128"/>
                <a:ea typeface="MS PGothic" panose="020B0600070205080204" pitchFamily="34" charset="-128"/>
              </a:rPr>
            </a:br>
            <a:r>
              <a:rPr lang="en-US" dirty="0" err="1">
                <a:latin typeface="MS PGothic" panose="020B0600070205080204" pitchFamily="34" charset="-128"/>
                <a:ea typeface="MS PGothic" panose="020B0600070205080204" pitchFamily="34" charset="-128"/>
              </a:rPr>
              <a:t>い</a:t>
            </a:r>
            <a:br>
              <a:rPr lang="en-US" dirty="0">
                <a:latin typeface="MS PGothic" panose="020B0600070205080204" pitchFamily="34" charset="-128"/>
                <a:ea typeface="MS PGothic" panose="020B0600070205080204" pitchFamily="34" charset="-128"/>
              </a:rPr>
            </a:br>
            <a:r>
              <a:rPr lang="en-US" dirty="0" err="1">
                <a:latin typeface="MS PGothic" panose="020B0600070205080204" pitchFamily="34" charset="-128"/>
                <a:ea typeface="MS PGothic" panose="020B0600070205080204" pitchFamily="34" charset="-128"/>
              </a:rPr>
              <a:t>イ</a:t>
            </a:r>
            <a:br>
              <a:rPr lang="en-US" dirty="0">
                <a:latin typeface="MS PGothic" panose="020B0600070205080204" pitchFamily="34" charset="-128"/>
                <a:ea typeface="MS PGothic" panose="020B0600070205080204" pitchFamily="34" charset="-128"/>
              </a:rPr>
            </a:br>
            <a:r>
              <a:rPr lang="en-US" dirty="0" err="1">
                <a:latin typeface="MS PGothic" panose="020B0600070205080204" pitchFamily="34" charset="-128"/>
                <a:ea typeface="MS PGothic" panose="020B0600070205080204" pitchFamily="34" charset="-128"/>
              </a:rPr>
              <a:t>一</a:t>
            </a:r>
            <a:endParaRPr lang="en-US" dirty="0">
              <a:latin typeface="MS PGothic" panose="020B0600070205080204" pitchFamily="34" charset="-128"/>
              <a:ea typeface="MS PGothic" panose="020B0600070205080204" pitchFamily="34" charset="-128"/>
            </a:endParaRPr>
          </a:p>
        </p:txBody>
      </p:sp>
      <p:sp>
        <p:nvSpPr>
          <p:cNvPr id="3" name="Text Placeholder 2">
            <a:extLst>
              <a:ext uri="{FF2B5EF4-FFF2-40B4-BE49-F238E27FC236}">
                <a16:creationId xmlns:a16="http://schemas.microsoft.com/office/drawing/2014/main" id="{8322F839-DD4F-F54B-B458-E527007C8C90}"/>
              </a:ext>
            </a:extLst>
          </p:cNvPr>
          <p:cNvSpPr>
            <a:spLocks noGrp="1"/>
          </p:cNvSpPr>
          <p:nvPr>
            <p:ph type="body" sz="quarter" idx="11"/>
          </p:nvPr>
        </p:nvSpPr>
        <p:spPr/>
        <p:txBody>
          <a:bodyPr/>
          <a:lstStyle/>
          <a:p>
            <a:r>
              <a:rPr lang="en-GB" dirty="0">
                <a:latin typeface="MS PGothic" panose="020B0600070205080204" pitchFamily="34" charset="-128"/>
                <a:ea typeface="MS PGothic" panose="020B0600070205080204" pitchFamily="34" charset="-128"/>
              </a:rPr>
              <a:t>ＭＳ </a:t>
            </a:r>
            <a:r>
              <a:rPr lang="en-GB" dirty="0" err="1">
                <a:latin typeface="MS PGothic" panose="020B0600070205080204" pitchFamily="34" charset="-128"/>
                <a:ea typeface="MS PGothic" panose="020B0600070205080204" pitchFamily="34" charset="-128"/>
              </a:rPr>
              <a:t>Ｐ</a:t>
            </a:r>
            <a:r>
              <a:rPr lang="ja-JP" altLang="en-US">
                <a:latin typeface="MS PGothic" panose="020B0600070205080204" pitchFamily="34" charset="-128"/>
                <a:ea typeface="MS PGothic" panose="020B0600070205080204" pitchFamily="34" charset="-128"/>
              </a:rPr>
              <a:t>ゴシック</a:t>
            </a:r>
            <a:endParaRPr lang="en-US" dirty="0">
              <a:latin typeface="MS PGothic" panose="020B0600070205080204" pitchFamily="34" charset="-128"/>
              <a:ea typeface="MS PGothic" panose="020B0600070205080204" pitchFamily="34" charset="-128"/>
            </a:endParaRPr>
          </a:p>
        </p:txBody>
      </p:sp>
    </p:spTree>
    <p:extLst>
      <p:ext uri="{BB962C8B-B14F-4D97-AF65-F5344CB8AC3E}">
        <p14:creationId xmlns:p14="http://schemas.microsoft.com/office/powerpoint/2010/main" val="368975250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FONTUSED" val="KPMGFONT"/>
  <p:tag name="CREATEDBY" val="Global PowerPoint Toolbar"/>
  <p:tag name="TOOLBARVERSION" val="5.30a"/>
  <p:tag name="TYPE" val="Report"/>
  <p:tag name="KEYWORD" val="REPORT"/>
  <p:tag name="TEMPLATEVERSION" val="29/05/2019 09:56:22"/>
</p:tagLst>
</file>

<file path=ppt/tags/tag2.xml><?xml version="1.0" encoding="utf-8"?>
<p:tagLst xmlns:a="http://schemas.openxmlformats.org/drawingml/2006/main" xmlns:r="http://schemas.openxmlformats.org/officeDocument/2006/relationships" xmlns:p="http://schemas.openxmlformats.org/presentationml/2006/main">
  <p:tag name="COPYRIGHT1" val="TRUE"/>
</p:tagLst>
</file>

<file path=ppt/theme/theme1.xml><?xml version="1.0" encoding="utf-8"?>
<a:theme xmlns:a="http://schemas.openxmlformats.org/drawingml/2006/main" name="KPMG_Report_4x3_050216_2016">
  <a:themeElements>
    <a:clrScheme name="New KPMG Colours">
      <a:dk1>
        <a:srgbClr val="000000"/>
      </a:dk1>
      <a:lt1>
        <a:sysClr val="window" lastClr="FFFFFF"/>
      </a:lt1>
      <a:dk2>
        <a:srgbClr val="00338D"/>
      </a:dk2>
      <a:lt2>
        <a:srgbClr val="F0F0F0"/>
      </a:lt2>
      <a:accent1>
        <a:srgbClr val="0091DA"/>
      </a:accent1>
      <a:accent2>
        <a:srgbClr val="6D2077"/>
      </a:accent2>
      <a:accent3>
        <a:srgbClr val="005EB8"/>
      </a:accent3>
      <a:accent4>
        <a:srgbClr val="00A3A1"/>
      </a:accent4>
      <a:accent5>
        <a:srgbClr val="EAAA00"/>
      </a:accent5>
      <a:accent6>
        <a:srgbClr val="43B02A"/>
      </a:accent6>
      <a:hlink>
        <a:srgbClr val="0091DA"/>
      </a:hlink>
      <a:folHlink>
        <a:srgbClr val="0091DA"/>
      </a:folHlink>
    </a:clrScheme>
    <a:fontScheme name="KPMG Office">
      <a:majorFont>
        <a:latin typeface="Arial"/>
        <a:ea typeface="Meiryo UI"/>
        <a:cs typeface=""/>
      </a:majorFont>
      <a:minorFont>
        <a:latin typeface="Arial"/>
        <a:ea typeface="Meiryo UI"/>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solidFill>
            <a:schemeClr val="bg1">
              <a:lumMod val="50000"/>
            </a:schemeClr>
          </a:solidFill>
        </a:ln>
      </a:spPr>
      <a:bodyPr lIns="54000" tIns="54000" rIns="54000" bIns="54000" rtlCol="0" anchor="ctr"/>
      <a:lstStyle>
        <a:defPPr algn="ctr">
          <a:defRPr kumimoji="1" sz="9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rgbClr val="002060"/>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54610" tIns="54610" rIns="54610" bIns="54610" rtlCol="0">
        <a:noAutofit/>
      </a:bodyPr>
      <a:lstStyle>
        <a:defPPr>
          <a:spcAft>
            <a:spcPts val="600"/>
          </a:spcAft>
          <a:defRPr sz="900" dirty="0" err="1" smtClean="0">
            <a:solidFill>
              <a:schemeClr val="tx2"/>
            </a:solidFill>
          </a:defRPr>
        </a:defPPr>
      </a:lstStyle>
    </a:txDef>
  </a:objectDefaults>
  <a:extraClrSchemeLst/>
  <a:custClrLst>
    <a:custClr name="KPMG Blue">
      <a:srgbClr val="00338D"/>
    </a:custClr>
    <a:custClr name="Medium Blue">
      <a:srgbClr val="005EB8"/>
    </a:custClr>
    <a:custClr name="Light Blue">
      <a:srgbClr val="0091DA"/>
    </a:custClr>
    <a:custClr name="Violet">
      <a:srgbClr val="483698"/>
    </a:custClr>
    <a:custClr name="Purple">
      <a:srgbClr val="470A68"/>
    </a:custClr>
    <a:custClr name="Light Purple">
      <a:srgbClr val="6D2077"/>
    </a:custClr>
    <a:custClr name="Green">
      <a:srgbClr val="00A3A1"/>
    </a:custClr>
    <a:custClr name="Dark Green">
      <a:srgbClr val="009A44"/>
    </a:custClr>
    <a:custClr name="Light Green">
      <a:srgbClr val="43B02A"/>
    </a:custClr>
    <a:custClr name="Yellow">
      <a:srgbClr val="EAAA00"/>
    </a:custClr>
    <a:custClr name="Orange">
      <a:srgbClr val="F68D2E"/>
    </a:custClr>
    <a:custClr name="Red ">
      <a:srgbClr val="BC204B"/>
    </a:custClr>
    <a:custClr name="Pink">
      <a:srgbClr val="C6007E"/>
    </a:custClr>
    <a:custClr name="Dark Brown">
      <a:srgbClr val="753F19"/>
    </a:custClr>
    <a:custClr name="Light Brown">
      <a:srgbClr val="9B642E"/>
    </a:custClr>
    <a:custClr name="Olive">
      <a:srgbClr val="9D9375"/>
    </a:custClr>
    <a:custClr name="Beige">
      <a:srgbClr val="E3BC9F"/>
    </a:custClr>
    <a:custClr name="Light Pink">
      <a:srgbClr val="E36877"/>
    </a:custClr>
  </a:custClrLst>
  <a:extLst>
    <a:ext uri="{05A4C25C-085E-4340-85A3-A5531E510DB2}">
      <thm15:themeFamily xmlns:thm15="http://schemas.microsoft.com/office/thememl/2012/main" name="KPMG Report Standard Template.potx" id="{787C29CF-59E7-4E93-A9FD-6C76E6E9ADBF}" vid="{CE42E11F-5455-4A85-8035-8E612F3B79CB}"/>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IT例外処理に関するTo-Beモデル検討.20200428(SR室ご連携用) .v3</Template>
  <TotalTime>6431</TotalTime>
  <Words>25</Words>
  <Application>Microsoft Macintosh PowerPoint</Application>
  <PresentationFormat>A4 Paper (210x297 mm)</PresentationFormat>
  <Paragraphs>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MS PGothic</vt:lpstr>
      <vt:lpstr>游ゴシック</vt:lpstr>
      <vt:lpstr>Arial</vt:lpstr>
      <vt:lpstr>KPMG_Report_4x3_050216_2016</vt:lpstr>
      <vt:lpstr>ＭＳ Ｐゴシック  ABCDEFGHIJKLMNOPQRSTUVWXYZ 1234567890 !@£$%^&amp;*()_+-={[}];’\:”|,./&lt;&gt;? い イ 一</vt:lpstr>
    </vt:vector>
  </TitlesOfParts>
  <Company>KPMG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IT例外処理における在り方の検討</dc:title>
  <dc:creator>Yamazaki, Ryo R. (KC)</dc:creator>
  <cp:lastModifiedBy>Tom Wilkinson</cp:lastModifiedBy>
  <cp:revision>165</cp:revision>
  <dcterms:created xsi:type="dcterms:W3CDTF">2020-04-27T00:50:44Z</dcterms:created>
  <dcterms:modified xsi:type="dcterms:W3CDTF">2022-01-10T17:15:43Z</dcterms:modified>
  <cp:category>KPMG Confidential</cp:category>
</cp:coreProperties>
</file>