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66" d="100"/>
          <a:sy n="66" d="100"/>
        </p:scale>
        <p:origin x="79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2551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67967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74809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39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97763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50281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84303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599802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07335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13260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58833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4F37FB-0E30-4B34-A606-512C86A179F6}" type="datetimeFigureOut">
              <a:rPr kumimoji="1" lang="ja-JP" altLang="en-US" smtClean="0"/>
              <a:t>2018/10/28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EEF5B5-3D29-4C50-A3C8-4A1F8EED67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155614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smtClean="0"/>
              <a:t>テストファイル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9244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テストファイル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テストファイル</dc:title>
  <dc:creator>tomoyuki.komuro</dc:creator>
  <cp:lastModifiedBy>tomoyuki.komuro</cp:lastModifiedBy>
  <cp:revision>1</cp:revision>
  <dcterms:created xsi:type="dcterms:W3CDTF">2018-10-28T06:51:06Z</dcterms:created>
  <dcterms:modified xsi:type="dcterms:W3CDTF">2018-10-28T06:51:17Z</dcterms:modified>
</cp:coreProperties>
</file>

<file path=docProps/thumbnail.jpeg>
</file>